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99" r:id="rId1"/>
  </p:sldMasterIdLst>
  <p:notesMasterIdLst>
    <p:notesMasterId r:id="rId9"/>
  </p:notesMasterIdLst>
  <p:sldIdLst>
    <p:sldId id="299" r:id="rId2"/>
    <p:sldId id="308" r:id="rId3"/>
    <p:sldId id="322" r:id="rId4"/>
    <p:sldId id="300" r:id="rId5"/>
    <p:sldId id="302" r:id="rId6"/>
    <p:sldId id="301" r:id="rId7"/>
    <p:sldId id="323" r:id="rId8"/>
  </p:sldIdLst>
  <p:sldSz cx="24382413" cy="13716000"/>
  <p:notesSz cx="9144000" cy="6858000"/>
  <p:embeddedFontLst>
    <p:embeddedFont>
      <p:font typeface="Nunito Sans" panose="020B0604020202020204" charset="0"/>
      <p:regular r:id="rId10"/>
      <p:bold r:id="rId11"/>
      <p:italic r:id="rId12"/>
      <p:boldItalic r:id="rId13"/>
    </p:embeddedFont>
    <p:embeddedFont>
      <p:font typeface="Rubik Bold" panose="020B0604020202020204" charset="0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uk-UA"/>
    </a:defPPr>
    <a:lvl1pPr marL="0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62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29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791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053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315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578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840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102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1624" userDrawn="1">
          <p15:clr>
            <a:srgbClr val="A4A3A4"/>
          </p15:clr>
        </p15:guide>
        <p15:guide id="4" pos="13735" userDrawn="1">
          <p15:clr>
            <a:srgbClr val="A4A3A4"/>
          </p15:clr>
        </p15:guide>
        <p15:guide id="5" orient="horz" pos="4320" userDrawn="1">
          <p15:clr>
            <a:srgbClr val="A4A3A4"/>
          </p15:clr>
        </p15:guide>
        <p15:guide id="6" pos="117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006A"/>
    <a:srgbClr val="2D0066"/>
    <a:srgbClr val="6621FF"/>
    <a:srgbClr val="D600F9"/>
    <a:srgbClr val="560A97"/>
    <a:srgbClr val="FFFFFF"/>
    <a:srgbClr val="F86FFF"/>
    <a:srgbClr val="32004A"/>
    <a:srgbClr val="FF4BE2"/>
    <a:srgbClr val="416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60" autoAdjust="0"/>
    <p:restoredTop sz="94660"/>
  </p:normalViewPr>
  <p:slideViewPr>
    <p:cSldViewPr snapToGrid="0">
      <p:cViewPr varScale="1">
        <p:scale>
          <a:sx n="46" d="100"/>
          <a:sy n="46" d="100"/>
        </p:scale>
        <p:origin x="226" y="72"/>
      </p:cViewPr>
      <p:guideLst>
        <p:guide orient="horz" pos="1440"/>
        <p:guide pos="1624"/>
        <p:guide pos="13735"/>
        <p:guide orient="horz" pos="4320"/>
        <p:guide pos="1171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140AA-A52D-424B-8E89-955609134D56}" type="datetimeFigureOut">
              <a:rPr lang="uk-UA" smtClean="0"/>
              <a:t>07.11.2023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0183A-A308-44AE-9006-5C3740D88EE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4745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0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619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927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852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25573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agenda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awim</a:t>
            </a:r>
            <a:r>
              <a:rPr lang="en-US" dirty="0"/>
              <a:t> </a:t>
            </a:r>
            <a:r>
              <a:rPr lang="en-US" dirty="0" err="1"/>
              <a:t>perdipo</a:t>
            </a:r>
            <a:r>
              <a:rPr lang="en-US" dirty="0"/>
              <a:t> </a:t>
            </a:r>
            <a:r>
              <a:rPr lang="en-US" dirty="0" err="1"/>
              <a:t>weterlectus</a:t>
            </a:r>
            <a:r>
              <a:rPr lang="en-US" dirty="0"/>
              <a:t>, sit </a:t>
            </a:r>
            <a:r>
              <a:rPr lang="en-US" dirty="0" err="1"/>
              <a:t>ametwet</a:t>
            </a:r>
            <a:r>
              <a:rPr lang="en-US" dirty="0"/>
              <a:t> </a:t>
            </a:r>
            <a:r>
              <a:rPr lang="en-US" dirty="0" err="1"/>
              <a:t>opyrhonc</a:t>
            </a:r>
            <a:r>
              <a:rPr lang="en-US" dirty="0"/>
              <a:t> </a:t>
            </a:r>
            <a:r>
              <a:rPr lang="en-US" dirty="0" err="1"/>
              <a:t>wedui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9521032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tortoro</a:t>
            </a:r>
            <a:r>
              <a:rPr lang="en-US" dirty="0"/>
              <a:t> </a:t>
            </a:r>
            <a:r>
              <a:rPr lang="en-US" dirty="0" err="1"/>
              <a:t>terer</a:t>
            </a:r>
            <a:r>
              <a:rPr lang="en-US" dirty="0"/>
              <a:t> </a:t>
            </a:r>
            <a:r>
              <a:rPr lang="en-US" dirty="0" err="1"/>
              <a:t>retirwe</a:t>
            </a:r>
            <a:r>
              <a:rPr lang="en-US" dirty="0"/>
              <a:t> </a:t>
            </a:r>
            <a:r>
              <a:rPr lang="en-US" dirty="0" err="1"/>
              <a:t>leifend</a:t>
            </a:r>
            <a:r>
              <a:rPr lang="en-US" dirty="0"/>
              <a:t>, </a:t>
            </a:r>
            <a:r>
              <a:rPr lang="en-US" dirty="0" err="1"/>
              <a:t>viverraw</a:t>
            </a:r>
            <a:r>
              <a:rPr lang="en-US" dirty="0"/>
              <a:t> </a:t>
            </a:r>
            <a:r>
              <a:rPr lang="en-US" dirty="0" err="1"/>
              <a:t>eroqit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15913101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Pellentes</a:t>
            </a:r>
            <a:r>
              <a:rPr lang="en-US" dirty="0"/>
              <a:t> </a:t>
            </a:r>
            <a:r>
              <a:rPr lang="en-US" dirty="0" err="1"/>
              <a:t>quedictumot</a:t>
            </a:r>
            <a:r>
              <a:rPr lang="en-US" dirty="0"/>
              <a:t> </a:t>
            </a:r>
            <a:r>
              <a:rPr lang="en-US" dirty="0" err="1"/>
              <a:t>potoreterat</a:t>
            </a:r>
            <a:r>
              <a:rPr lang="en-US" dirty="0"/>
              <a:t> sit </a:t>
            </a:r>
            <a:r>
              <a:rPr lang="en-US" dirty="0" err="1"/>
              <a:t>ameterat</a:t>
            </a:r>
            <a:r>
              <a:rPr lang="en-US" dirty="0"/>
              <a:t> </a:t>
            </a:r>
            <a:r>
              <a:rPr lang="en-US" dirty="0" err="1"/>
              <a:t>erower</a:t>
            </a:r>
            <a:r>
              <a:rPr lang="en-US" dirty="0"/>
              <a:t> </a:t>
            </a:r>
            <a:r>
              <a:rPr lang="en-US" dirty="0" err="1"/>
              <a:t>aculs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382156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am</a:t>
            </a:r>
            <a:endParaRPr lang="uk-UA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10774225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2:00</a:t>
            </a:r>
            <a:br>
              <a:rPr lang="en-US" dirty="0"/>
            </a:br>
            <a:r>
              <a:rPr lang="en-US" dirty="0"/>
              <a:t>Pm</a:t>
            </a:r>
            <a:endParaRPr lang="uk-UA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17166294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4:00</a:t>
            </a:r>
            <a:br>
              <a:rPr lang="en-US" dirty="0"/>
            </a:br>
            <a:r>
              <a:rPr lang="en-US" dirty="0"/>
              <a:t>Pm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12072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 userDrawn="1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128963" y="10913474"/>
            <a:ext cx="5012147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President</a:t>
            </a:r>
            <a:endParaRPr lang="uk-UA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627649" y="10913474"/>
            <a:ext cx="5058185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Manager</a:t>
            </a:r>
            <a:endParaRPr lang="uk-UA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6229859" y="10913474"/>
            <a:ext cx="5058185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Consultant</a:t>
            </a:r>
            <a:endParaRPr lang="uk-UA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6229859" y="4649701"/>
            <a:ext cx="5058185" cy="5086798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1"/>
          </p:nvPr>
        </p:nvSpPr>
        <p:spPr>
          <a:xfrm flipH="1">
            <a:off x="9627648" y="4649701"/>
            <a:ext cx="5058185" cy="5086798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128963" y="10194775"/>
            <a:ext cx="5012147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John Doe</a:t>
            </a:r>
            <a:endParaRPr lang="uk-UA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9627648" y="10194775"/>
            <a:ext cx="5115668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John Smith</a:t>
            </a:r>
            <a:endParaRPr lang="uk-UA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6229857" y="10194775"/>
            <a:ext cx="5069631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Jane Doe</a:t>
            </a:r>
            <a:endParaRPr lang="uk-UA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3105943" y="4649701"/>
            <a:ext cx="5058185" cy="5086798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/>
            </a:lvl1pPr>
          </a:lstStyle>
          <a:p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2808533"/>
            <a:ext cx="18159081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team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16617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21"/>
          </p:nvPr>
        </p:nvSpPr>
        <p:spPr>
          <a:xfrm>
            <a:off x="12192000" y="-1"/>
            <a:ext cx="12203112" cy="13716000"/>
          </a:xfrm>
          <a:custGeom>
            <a:avLst/>
            <a:gdLst>
              <a:gd name="connsiteX0" fmla="*/ 892175 w 12203112"/>
              <a:gd name="connsiteY0" fmla="*/ 0 h 13716000"/>
              <a:gd name="connsiteX1" fmla="*/ 12203112 w 12203112"/>
              <a:gd name="connsiteY1" fmla="*/ 0 h 13716000"/>
              <a:gd name="connsiteX2" fmla="*/ 12203112 w 12203112"/>
              <a:gd name="connsiteY2" fmla="*/ 13716000 h 13716000"/>
              <a:gd name="connsiteX3" fmla="*/ 0 w 12203112"/>
              <a:gd name="connsiteY3" fmla="*/ 13716000 h 13716000"/>
              <a:gd name="connsiteX4" fmla="*/ 0 w 12203112"/>
              <a:gd name="connsiteY4" fmla="*/ 59055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3112" h="13716000">
                <a:moveTo>
                  <a:pt x="892175" y="0"/>
                </a:moveTo>
                <a:lnTo>
                  <a:pt x="12203112" y="0"/>
                </a:lnTo>
                <a:lnTo>
                  <a:pt x="12203112" y="13716000"/>
                </a:lnTo>
                <a:lnTo>
                  <a:pt x="0" y="13716000"/>
                </a:lnTo>
                <a:lnTo>
                  <a:pt x="0" y="59055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xmlns="" id="{1A48248F-2C07-0745-A44E-988331C720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281363" y="3317875"/>
            <a:ext cx="5889625" cy="7080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" dirty="0"/>
              <a:t>BETTR</a:t>
            </a:r>
            <a:br>
              <a:rPr lang="en" dirty="0"/>
            </a:br>
            <a:r>
              <a:rPr lang="en" dirty="0"/>
              <a:t>IDEAS</a:t>
            </a:r>
            <a:br>
              <a:rPr lang="en" dirty="0"/>
            </a:br>
            <a:r>
              <a:rPr lang="en" dirty="0"/>
              <a:t>DRIVEN</a:t>
            </a:r>
            <a:br>
              <a:rPr lang="en" dirty="0"/>
            </a:br>
            <a:r>
              <a:rPr lang="en" dirty="0"/>
              <a:t>BY YOU</a:t>
            </a:r>
          </a:p>
        </p:txBody>
      </p:sp>
    </p:spTree>
    <p:extLst>
      <p:ext uri="{BB962C8B-B14F-4D97-AF65-F5344CB8AC3E}">
        <p14:creationId xmlns:p14="http://schemas.microsoft.com/office/powerpoint/2010/main" val="1438778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50504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clients</a:t>
            </a:r>
            <a:endParaRPr lang="uk-UA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829627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1227772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1625917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31482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829627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1227772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1625917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8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31482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64821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  <p15:guide id="3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2634459" y="3196461"/>
            <a:ext cx="8665029" cy="8714045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3082925" y="3196461"/>
            <a:ext cx="8657318" cy="8706290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8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88899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 userDrawn="1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16822736" y="0"/>
            <a:ext cx="7561263" cy="13716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8411368" y="0"/>
            <a:ext cx="7561263" cy="13716000"/>
          </a:xfrm>
          <a:custGeom>
            <a:avLst/>
            <a:gdLst>
              <a:gd name="connsiteX0" fmla="*/ 890588 w 7561263"/>
              <a:gd name="connsiteY0" fmla="*/ 0 h 13716000"/>
              <a:gd name="connsiteX1" fmla="*/ 7561263 w 7561263"/>
              <a:gd name="connsiteY1" fmla="*/ 0 h 13716000"/>
              <a:gd name="connsiteX2" fmla="*/ 7561263 w 7561263"/>
              <a:gd name="connsiteY2" fmla="*/ 13127038 h 13716000"/>
              <a:gd name="connsiteX3" fmla="*/ 6670676 w 7561263"/>
              <a:gd name="connsiteY3" fmla="*/ 13716000 h 13716000"/>
              <a:gd name="connsiteX4" fmla="*/ 0 w 7561263"/>
              <a:gd name="connsiteY4" fmla="*/ 13716000 h 13716000"/>
              <a:gd name="connsiteX5" fmla="*/ 0 w 7561263"/>
              <a:gd name="connsiteY5" fmla="*/ 588962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61263" h="13716000">
                <a:moveTo>
                  <a:pt x="890588" y="0"/>
                </a:moveTo>
                <a:lnTo>
                  <a:pt x="7561263" y="0"/>
                </a:lnTo>
                <a:lnTo>
                  <a:pt x="7561263" y="13127038"/>
                </a:lnTo>
                <a:lnTo>
                  <a:pt x="6670676" y="13716000"/>
                </a:lnTo>
                <a:lnTo>
                  <a:pt x="0" y="13716000"/>
                </a:lnTo>
                <a:lnTo>
                  <a:pt x="0" y="58896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7561263" cy="13716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59649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3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6389731" y="4859250"/>
            <a:ext cx="6539533" cy="6576525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1"/>
          </p:nvPr>
        </p:nvSpPr>
        <p:spPr>
          <a:xfrm flipH="1">
            <a:off x="8921438" y="4859250"/>
            <a:ext cx="6539533" cy="6576525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1453147" y="4859251"/>
            <a:ext cx="6539531" cy="6576524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2808533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 Class Of Its Own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96474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xmlns="" id="{37CAD0E6-DDBF-7243-AA25-096788FD2B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 flipH="1">
            <a:off x="10801350" y="1362075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xmlns="" id="{50882D02-34DB-AD41-8EAC-FFE21DA26DE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 flipH="1">
            <a:off x="16710422" y="1362075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xmlns="" id="{7457BB24-D2C0-CC48-A3EB-5A6395145D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10801350" y="7245349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xmlns="" id="{B5FFA972-89DF-6C44-A04A-CC274A5E167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 flipH="1">
            <a:off x="16710422" y="7245349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xmlns="" id="{ED22AD0D-B90C-EF49-ADA3-440F571F2F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23728" y="3317875"/>
            <a:ext cx="5889625" cy="7080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" dirty="0"/>
              <a:t>BETTR</a:t>
            </a:r>
            <a:br>
              <a:rPr lang="en" dirty="0"/>
            </a:br>
            <a:r>
              <a:rPr lang="en" dirty="0"/>
              <a:t>IDEAS</a:t>
            </a:r>
            <a:br>
              <a:rPr lang="en" dirty="0"/>
            </a:br>
            <a:r>
              <a:rPr lang="en" dirty="0"/>
              <a:t>DRIVEN</a:t>
            </a:r>
            <a:br>
              <a:rPr lang="en" dirty="0"/>
            </a:br>
            <a:r>
              <a:rPr lang="en" dirty="0"/>
              <a:t>BY YOU</a:t>
            </a:r>
          </a:p>
        </p:txBody>
      </p:sp>
    </p:spTree>
    <p:extLst>
      <p:ext uri="{BB962C8B-B14F-4D97-AF65-F5344CB8AC3E}">
        <p14:creationId xmlns:p14="http://schemas.microsoft.com/office/powerpoint/2010/main" val="1069928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t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6" y="4615543"/>
            <a:ext cx="7712894" cy="3691744"/>
          </a:xfrm>
          <a:prstGeom prst="rect">
            <a:avLst/>
          </a:prstGeom>
        </p:spPr>
        <p:txBody>
          <a:bodyPr wrap="square" lIns="0" tIns="0" rIns="0" bIns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6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54%</a:t>
            </a:r>
            <a:endParaRPr lang="uk-UA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13586593" y="4615543"/>
            <a:ext cx="7712894" cy="3691744"/>
          </a:xfrm>
          <a:prstGeom prst="rect">
            <a:avLst/>
          </a:prstGeom>
        </p:spPr>
        <p:txBody>
          <a:bodyPr wrap="square" lIns="0" tIns="0" rIns="0" bIns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6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72%</a:t>
            </a:r>
            <a:endParaRPr lang="uk-UA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3586593" y="8416144"/>
            <a:ext cx="771289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would visit dealerships more often if the buying process was improved.</a:t>
            </a:r>
            <a:endParaRPr lang="uk-UA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xmlns="" id="{D48DDD4C-E6AB-4542-907C-15F1FA4948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82925" y="8416144"/>
            <a:ext cx="771289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would visit dealerships more often if the buying process was improved.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46938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Annual income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076387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consewri</a:t>
            </a:r>
            <a:r>
              <a:rPr lang="en-US" dirty="0"/>
              <a:t> </a:t>
            </a:r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piscingectetur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Praesenot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</a:t>
            </a:r>
            <a:r>
              <a:rPr lang="en-US" dirty="0" err="1"/>
              <a:t>snisier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fineytbus</a:t>
            </a:r>
            <a:r>
              <a:rPr lang="en-US" dirty="0"/>
              <a:t>. Lorem </a:t>
            </a:r>
            <a:r>
              <a:rPr lang="en-US" dirty="0" err="1"/>
              <a:t>finipsum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</a:t>
            </a:r>
            <a:r>
              <a:rPr lang="en-US" dirty="0"/>
              <a:t> </a:t>
            </a:r>
            <a:r>
              <a:rPr lang="en-US" dirty="0" err="1"/>
              <a:t>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11376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Patient increment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097719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Non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in. At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pellente</a:t>
            </a:r>
            <a:r>
              <a:rPr lang="en-US" dirty="0"/>
              <a:t> </a:t>
            </a:r>
            <a:r>
              <a:rPr lang="en-US" dirty="0" err="1"/>
              <a:t>sque</a:t>
            </a:r>
            <a:r>
              <a:rPr lang="en-US" dirty="0"/>
              <a:t> id. </a:t>
            </a:r>
            <a:r>
              <a:rPr lang="en-US" dirty="0" err="1"/>
              <a:t>Vel</a:t>
            </a:r>
            <a:r>
              <a:rPr lang="en-US" dirty="0"/>
              <a:t> pharetra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lorem dolor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71588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5225306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Above and Beyond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7047375"/>
            <a:ext cx="18170525" cy="221599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non </a:t>
            </a:r>
            <a:r>
              <a:rPr lang="en-US" dirty="0" err="1"/>
              <a:t>lobortis</a:t>
            </a:r>
            <a:r>
              <a:rPr lang="en-US" dirty="0"/>
              <a:t>. Maecenas non </a:t>
            </a:r>
            <a:r>
              <a:rPr lang="en-US" dirty="0" err="1"/>
              <a:t>facilisis</a:t>
            </a:r>
            <a:r>
              <a:rPr lang="en-US" dirty="0"/>
              <a:t> libero. </a:t>
            </a:r>
            <a:r>
              <a:rPr lang="en-US" dirty="0" err="1"/>
              <a:t>Curabit</a:t>
            </a:r>
            <a:r>
              <a:rPr lang="en-US" dirty="0"/>
              <a:t> </a:t>
            </a:r>
            <a:r>
              <a:rPr lang="en-US" dirty="0" err="1"/>
              <a:t>urmesua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egetante</a:t>
            </a:r>
            <a:r>
              <a:rPr lang="en-US" dirty="0"/>
              <a:t> curs us pret. </a:t>
            </a:r>
            <a:r>
              <a:rPr lang="en-US" dirty="0" err="1"/>
              <a:t>Curabitu</a:t>
            </a:r>
            <a:r>
              <a:rPr lang="en-US" dirty="0"/>
              <a:t> </a:t>
            </a:r>
            <a:r>
              <a:rPr lang="en-US" dirty="0" err="1"/>
              <a:t>werport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venenat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sertopew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imperdit</a:t>
            </a:r>
            <a:r>
              <a:rPr lang="en-US" dirty="0"/>
              <a:t> </a:t>
            </a:r>
            <a:r>
              <a:rPr lang="en-US" dirty="0" err="1"/>
              <a:t>eterlectus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teviverra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non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54903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13417" userDrawn="1">
          <p15:clr>
            <a:srgbClr val="FBAE40"/>
          </p15:clr>
        </p15:guide>
        <p15:guide id="1" pos="19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Growth</a:t>
            </a:r>
            <a:r>
              <a:rPr lang="uk-UA" dirty="0"/>
              <a:t> </a:t>
            </a:r>
            <a:r>
              <a:rPr lang="en-US" dirty="0"/>
              <a:t>graph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110253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consewri</a:t>
            </a:r>
            <a:r>
              <a:rPr lang="en-US" dirty="0"/>
              <a:t> </a:t>
            </a:r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piscingectetur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Praesenot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</a:t>
            </a:r>
            <a:r>
              <a:rPr lang="en-US" dirty="0" err="1"/>
              <a:t>snisier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fineytbus</a:t>
            </a:r>
            <a:r>
              <a:rPr lang="en-US" dirty="0"/>
              <a:t>. Lorem </a:t>
            </a:r>
            <a:r>
              <a:rPr lang="en-US" dirty="0" err="1"/>
              <a:t>finipsum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</a:t>
            </a:r>
            <a:r>
              <a:rPr lang="en-US" dirty="0"/>
              <a:t> </a:t>
            </a:r>
            <a:r>
              <a:rPr lang="en-US" dirty="0" err="1"/>
              <a:t>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10723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7674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of ite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5557744" y="794261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</a:t>
            </a:r>
            <a:r>
              <a:rPr lang="en-US" dirty="0" err="1"/>
              <a:t>dolorop</a:t>
            </a:r>
            <a:r>
              <a:rPr lang="en-US" dirty="0"/>
              <a:t> </a:t>
            </a:r>
            <a:r>
              <a:rPr lang="en-US" dirty="0" err="1"/>
              <a:t>siti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eturwerto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poewre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5947482" y="794261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Pellentes</a:t>
            </a:r>
            <a:r>
              <a:rPr lang="en-US" dirty="0"/>
              <a:t> </a:t>
            </a:r>
            <a:r>
              <a:rPr lang="en-US" dirty="0" err="1"/>
              <a:t>quedictumot</a:t>
            </a:r>
            <a:r>
              <a:rPr lang="en-US" dirty="0"/>
              <a:t> </a:t>
            </a:r>
            <a:r>
              <a:rPr lang="en-US" dirty="0" err="1"/>
              <a:t>potoreterat</a:t>
            </a:r>
            <a:r>
              <a:rPr lang="en-US" dirty="0"/>
              <a:t> sit </a:t>
            </a:r>
            <a:r>
              <a:rPr lang="en-US" dirty="0" err="1"/>
              <a:t>ameterat</a:t>
            </a:r>
            <a:r>
              <a:rPr lang="en-US" dirty="0"/>
              <a:t> </a:t>
            </a:r>
            <a:r>
              <a:rPr lang="en-US" dirty="0" err="1"/>
              <a:t>erower</a:t>
            </a:r>
            <a:r>
              <a:rPr lang="en-US" dirty="0"/>
              <a:t> </a:t>
            </a:r>
            <a:r>
              <a:rPr lang="en-US" dirty="0" err="1"/>
              <a:t>aculs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5" y="5111682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01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5561890" y="502243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Vivamus</a:t>
            </a:r>
            <a:r>
              <a:rPr lang="en-US" dirty="0"/>
              <a:t> cursus, </a:t>
            </a:r>
            <a:r>
              <a:rPr lang="en-US" dirty="0" err="1"/>
              <a:t>liberoto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condimen</a:t>
            </a:r>
            <a:r>
              <a:rPr lang="en-US" dirty="0"/>
              <a:t> </a:t>
            </a:r>
            <a:r>
              <a:rPr lang="en-US" dirty="0" err="1"/>
              <a:t>tumpotirt</a:t>
            </a:r>
            <a:r>
              <a:rPr lang="en-US" dirty="0"/>
              <a:t> </a:t>
            </a:r>
            <a:r>
              <a:rPr lang="en-US" dirty="0" err="1"/>
              <a:t>dictumpo</a:t>
            </a:r>
            <a:r>
              <a:rPr lang="en-US" dirty="0"/>
              <a:t>, </a:t>
            </a:r>
            <a:r>
              <a:rPr lang="en-US" dirty="0" err="1"/>
              <a:t>dictumre</a:t>
            </a:r>
            <a:r>
              <a:rPr lang="en-US" dirty="0"/>
              <a:t> ant.</a:t>
            </a:r>
            <a:endParaRPr lang="uk-UA" dirty="0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15951629" y="502243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massapi</a:t>
            </a:r>
            <a:r>
              <a:rPr lang="en-US" dirty="0"/>
              <a:t>, </a:t>
            </a:r>
            <a:r>
              <a:rPr lang="en-US" dirty="0" err="1"/>
              <a:t>tositamet</a:t>
            </a:r>
            <a:r>
              <a:rPr lang="en-US" dirty="0"/>
              <a:t> </a:t>
            </a:r>
            <a:r>
              <a:rPr lang="en-US" dirty="0" err="1"/>
              <a:t>eratelemi</a:t>
            </a:r>
            <a:r>
              <a:rPr lang="en-US" dirty="0"/>
              <a:t> fend </a:t>
            </a:r>
            <a:r>
              <a:rPr lang="en-US" dirty="0" err="1"/>
              <a:t>acviverra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, </a:t>
            </a:r>
            <a:r>
              <a:rPr lang="en-US" dirty="0" err="1"/>
              <a:t>iaculis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82925" y="8031861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02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13503275" y="5111682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03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13503275" y="8031861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120071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0477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758604"/>
            <a:ext cx="9329737" cy="353943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Above</a:t>
            </a:r>
            <a:br>
              <a:rPr lang="en-US" dirty="0"/>
            </a:br>
            <a:r>
              <a:rPr lang="en-US" dirty="0"/>
              <a:t>and Beyond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7298034"/>
            <a:ext cx="9329737" cy="221599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In </a:t>
            </a:r>
            <a:r>
              <a:rPr lang="en-US" dirty="0" err="1"/>
              <a:t>hacwero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dopi</a:t>
            </a:r>
            <a:r>
              <a:rPr lang="en-US" dirty="0"/>
              <a:t> </a:t>
            </a:r>
            <a:r>
              <a:rPr lang="en-US" dirty="0" err="1"/>
              <a:t>wero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plahabit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65950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5" y="4831215"/>
            <a:ext cx="7978365" cy="35394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Find new</a:t>
            </a:r>
            <a:br>
              <a:rPr lang="en-US" dirty="0"/>
            </a:br>
            <a:r>
              <a:rPr lang="en-US" dirty="0"/>
              <a:t>roads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3735050" y="4107940"/>
            <a:ext cx="7564438" cy="49859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</a:t>
            </a:r>
            <a:r>
              <a:rPr lang="en-US" dirty="0" err="1"/>
              <a:t>dolorsitamet</a:t>
            </a:r>
            <a:r>
              <a:rPr lang="en-US" dirty="0"/>
              <a:t>, </a:t>
            </a:r>
            <a:r>
              <a:rPr lang="en-US" dirty="0" err="1"/>
              <a:t>wertipow</a:t>
            </a:r>
            <a:r>
              <a:rPr lang="ru-RU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elitas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mauri</a:t>
            </a:r>
            <a:r>
              <a:rPr lang="ru-RU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eneanewr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quam.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augureter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ru-RU" dirty="0"/>
              <a:t> </a:t>
            </a:r>
            <a:r>
              <a:rPr lang="en-US" dirty="0" err="1"/>
              <a:t>metupo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maximures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ru-RU" dirty="0"/>
              <a:t> </a:t>
            </a:r>
            <a:r>
              <a:rPr lang="en-US" dirty="0"/>
              <a:t>dolor </a:t>
            </a:r>
            <a:r>
              <a:rPr lang="en-US" dirty="0" err="1"/>
              <a:t>poritop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, </a:t>
            </a:r>
            <a:r>
              <a:rPr lang="en-US" dirty="0" err="1"/>
              <a:t>exut</a:t>
            </a:r>
            <a:r>
              <a:rPr lang="en-US" dirty="0"/>
              <a:t> </a:t>
            </a:r>
            <a:r>
              <a:rPr lang="en-US" dirty="0" err="1"/>
              <a:t>tinocidu</a:t>
            </a:r>
            <a:r>
              <a:rPr lang="ru-RU" dirty="0"/>
              <a:t> </a:t>
            </a:r>
            <a:r>
              <a:rPr lang="en-US" dirty="0" err="1"/>
              <a:t>ntullam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, </a:t>
            </a:r>
            <a:r>
              <a:rPr lang="en-US" dirty="0" err="1"/>
              <a:t>eliterodiam</a:t>
            </a:r>
            <a:r>
              <a:rPr lang="en-US" dirty="0"/>
              <a:t> </a:t>
            </a:r>
            <a:r>
              <a:rPr lang="en-US" dirty="0" err="1"/>
              <a:t>enan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66720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4320" userDrawn="1">
          <p15:clr>
            <a:srgbClr val="FBAE40"/>
          </p15:clr>
        </p15:guide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A050AB6C-77D7-6D42-87E4-E3A91DE969F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24382413" cy="137151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xmlns="" id="{20968300-F80B-4B46-B85A-6A8D13DD4A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1064" y="1631354"/>
            <a:ext cx="7862886" cy="353943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Find new</a:t>
            </a:r>
            <a:br>
              <a:rPr lang="en-US" dirty="0"/>
            </a:br>
            <a:r>
              <a:rPr lang="en-US" dirty="0"/>
              <a:t>roads</a:t>
            </a:r>
            <a:endParaRPr lang="uk-UA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xmlns="" id="{20BD9E5D-D8FD-3240-A86E-321A0D6249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1063" y="5169434"/>
            <a:ext cx="7862887" cy="221599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37683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collag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13741400" y="0"/>
            <a:ext cx="10641013" cy="137151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4" y="4543772"/>
            <a:ext cx="7578366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About us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6313487"/>
            <a:ext cx="7578367" cy="276998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In </a:t>
            </a:r>
            <a:r>
              <a:rPr lang="en-US" dirty="0" err="1"/>
              <a:t>hacwero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dopi</a:t>
            </a:r>
            <a:r>
              <a:rPr lang="en-US" dirty="0"/>
              <a:t> </a:t>
            </a:r>
            <a:r>
              <a:rPr lang="en-US" dirty="0" err="1"/>
              <a:t>wero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plahabit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130671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6120605" y="8267700"/>
            <a:ext cx="12166600" cy="54474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712360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 car for everyone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5482075"/>
            <a:ext cx="18170525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antcurs</a:t>
            </a:r>
            <a:r>
              <a:rPr lang="en-US" dirty="0"/>
              <a:t> us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Curabitu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venenat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</a:t>
            </a:r>
            <a:r>
              <a:rPr lang="en-US" dirty="0" err="1"/>
              <a:t>hac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platea</a:t>
            </a:r>
            <a:r>
              <a:rPr lang="en-US" dirty="0"/>
              <a:t> </a:t>
            </a:r>
            <a:r>
              <a:rPr lang="en-US" dirty="0" err="1"/>
              <a:t>habitas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 </a:t>
            </a:r>
            <a:r>
              <a:rPr lang="en-US" dirty="0" err="1"/>
              <a:t>dictumst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jus </a:t>
            </a:r>
            <a:r>
              <a:rPr lang="en-US" dirty="0" err="1"/>
              <a:t>twohormt</a:t>
            </a:r>
            <a:r>
              <a:rPr lang="en-US" dirty="0"/>
              <a:t> </a:t>
            </a:r>
            <a:r>
              <a:rPr lang="en-US" dirty="0" err="1"/>
              <a:t>vestibu</a:t>
            </a:r>
            <a:r>
              <a:rPr lang="en-US" dirty="0"/>
              <a:t> </a:t>
            </a:r>
            <a:r>
              <a:rPr lang="en-US" dirty="0" err="1"/>
              <a:t>lums</a:t>
            </a:r>
            <a:r>
              <a:rPr lang="en-US" dirty="0"/>
              <a:t> </a:t>
            </a:r>
            <a:r>
              <a:rPr lang="en-US" dirty="0" err="1"/>
              <a:t>etewt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werower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40525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6120605" y="2963895"/>
            <a:ext cx="12166600" cy="54474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8638116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Born to Perform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10407831"/>
            <a:ext cx="1817052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0" algn="ctr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non quam lacus </a:t>
            </a:r>
            <a:r>
              <a:rPr lang="en-US" dirty="0" err="1"/>
              <a:t>suspendisse</a:t>
            </a:r>
            <a:r>
              <a:rPr lang="en-US" dirty="0"/>
              <a:t>.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cursus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in </a:t>
            </a:r>
            <a:r>
              <a:rPr lang="en-US" dirty="0" err="1"/>
              <a:t>aliquam</a:t>
            </a:r>
            <a:r>
              <a:rPr lang="en-US" dirty="0"/>
              <a:t>. Magna ac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32641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21929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goals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4989006"/>
            <a:ext cx="1817052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magna </a:t>
            </a:r>
            <a:r>
              <a:rPr lang="en-US" dirty="0" err="1"/>
              <a:t>necporta</a:t>
            </a:r>
            <a:r>
              <a:rPr lang="en-US" dirty="0"/>
              <a:t>. Maecenas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, </a:t>
            </a:r>
            <a:r>
              <a:rPr lang="en-US" dirty="0" err="1"/>
              <a:t>acsodales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Proinotem</a:t>
            </a:r>
            <a:r>
              <a:rPr lang="en-US" dirty="0"/>
              <a:t> </a:t>
            </a:r>
            <a:r>
              <a:rPr lang="en-US" dirty="0" err="1"/>
              <a:t>pusdiam</a:t>
            </a:r>
            <a:r>
              <a:rPr lang="en-US" dirty="0"/>
              <a:t> in dictum </a:t>
            </a:r>
            <a:r>
              <a:rPr lang="en-US" dirty="0" err="1"/>
              <a:t>consectetur</a:t>
            </a:r>
            <a:r>
              <a:rPr lang="en-US" dirty="0"/>
              <a:t>. In </a:t>
            </a:r>
            <a:r>
              <a:rPr lang="en-US" dirty="0" err="1"/>
              <a:t>enimi</a:t>
            </a:r>
            <a:r>
              <a:rPr lang="en-US" dirty="0"/>
              <a:t>, </a:t>
            </a:r>
            <a:r>
              <a:rPr lang="en-US" dirty="0" err="1"/>
              <a:t>variusvitae</a:t>
            </a:r>
            <a:r>
              <a:rPr lang="en-US" dirty="0"/>
              <a:t> </a:t>
            </a:r>
            <a:r>
              <a:rPr lang="en-US" dirty="0" err="1"/>
              <a:t>velitvel</a:t>
            </a:r>
            <a:r>
              <a:rPr lang="en-US" dirty="0"/>
              <a:t>, </a:t>
            </a:r>
            <a:r>
              <a:rPr lang="en-US" dirty="0" err="1"/>
              <a:t>pulvinar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94639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615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9" r:id="rId6"/>
    <p:sldLayoutId id="2147483723" r:id="rId7"/>
    <p:sldLayoutId id="2147483724" r:id="rId8"/>
    <p:sldLayoutId id="2147483726" r:id="rId9"/>
    <p:sldLayoutId id="2147483728" r:id="rId10"/>
    <p:sldLayoutId id="2147483729" r:id="rId11"/>
    <p:sldLayoutId id="2147483730" r:id="rId12"/>
    <p:sldLayoutId id="2147483732" r:id="rId13"/>
    <p:sldLayoutId id="2147483733" r:id="rId14"/>
    <p:sldLayoutId id="2147483734" r:id="rId15"/>
    <p:sldLayoutId id="2147483735" r:id="rId16"/>
    <p:sldLayoutId id="2147483737" r:id="rId17"/>
    <p:sldLayoutId id="2147483739" r:id="rId18"/>
    <p:sldLayoutId id="2147483741" r:id="rId19"/>
    <p:sldLayoutId id="2147483742" r:id="rId20"/>
    <p:sldLayoutId id="2147483743" r:id="rId21"/>
    <p:sldLayoutId id="2147483745" r:id="rId22"/>
    <p:sldLayoutId id="2147483750" r:id="rId23"/>
  </p:sldLayoutIdLst>
  <p:hf hdr="0" ft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0" userDrawn="1">
          <p15:clr>
            <a:srgbClr val="F26B43"/>
          </p15:clr>
        </p15:guide>
        <p15:guide id="2" orient="horz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Группа 199">
            <a:extLst>
              <a:ext uri="{FF2B5EF4-FFF2-40B4-BE49-F238E27FC236}">
                <a16:creationId xmlns:a16="http://schemas.microsoft.com/office/drawing/2014/main" xmlns="" id="{C5638AE0-63FB-EA2A-93D5-3E61C6598ACE}"/>
              </a:ext>
            </a:extLst>
          </p:cNvPr>
          <p:cNvGrpSpPr/>
          <p:nvPr/>
        </p:nvGrpSpPr>
        <p:grpSpPr>
          <a:xfrm>
            <a:off x="-548640" y="-4817078"/>
            <a:ext cx="32742321" cy="27982217"/>
            <a:chOff x="-548640" y="-4817078"/>
            <a:chExt cx="32742321" cy="27982217"/>
          </a:xfrm>
        </p:grpSpPr>
        <p:grpSp>
          <p:nvGrpSpPr>
            <p:cNvPr id="195" name="Группа 194">
              <a:extLst>
                <a:ext uri="{FF2B5EF4-FFF2-40B4-BE49-F238E27FC236}">
                  <a16:creationId xmlns:a16="http://schemas.microsoft.com/office/drawing/2014/main" xmlns="" id="{F036630F-962C-E3A1-88B8-A09B1C305405}"/>
                </a:ext>
              </a:extLst>
            </p:cNvPr>
            <p:cNvGrpSpPr/>
            <p:nvPr/>
          </p:nvGrpSpPr>
          <p:grpSpPr>
            <a:xfrm>
              <a:off x="-548640" y="-4817078"/>
              <a:ext cx="32742321" cy="27982217"/>
              <a:chOff x="-548640" y="-4817078"/>
              <a:chExt cx="32742321" cy="27982217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DB19B04E-E978-C758-A780-AE90A04314BD}"/>
                  </a:ext>
                </a:extLst>
              </p:cNvPr>
              <p:cNvSpPr/>
              <p:nvPr/>
            </p:nvSpPr>
            <p:spPr>
              <a:xfrm>
                <a:off x="13562807" y="736365"/>
                <a:ext cx="16252509" cy="15984908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D5239A3F-CD39-C095-DA7B-7A29705B6D47}"/>
                  </a:ext>
                </a:extLst>
              </p:cNvPr>
              <p:cNvSpPr/>
              <p:nvPr/>
            </p:nvSpPr>
            <p:spPr>
              <a:xfrm>
                <a:off x="14047216" y="-4817078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B157661-0F36-44CA-1232-3A3EFF43A358}"/>
                  </a:ext>
                </a:extLst>
              </p:cNvPr>
              <p:cNvSpPr/>
              <p:nvPr/>
            </p:nvSpPr>
            <p:spPr>
              <a:xfrm>
                <a:off x="5246443" y="9268165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B35A4290-D1DB-9BD9-FEC8-71E956961D34}"/>
                  </a:ext>
                </a:extLst>
              </p:cNvPr>
              <p:cNvSpPr/>
              <p:nvPr/>
            </p:nvSpPr>
            <p:spPr>
              <a:xfrm>
                <a:off x="-548640" y="11588563"/>
                <a:ext cx="16815517" cy="8275715"/>
              </a:xfrm>
              <a:custGeom>
                <a:avLst/>
                <a:gdLst>
                  <a:gd name="connsiteX0" fmla="*/ 1882102 w 13088143"/>
                  <a:gd name="connsiteY0" fmla="*/ 785136 h 6441297"/>
                  <a:gd name="connsiteX1" fmla="*/ 8053582 w 13088143"/>
                  <a:gd name="connsiteY1" fmla="*/ 418734 h 6441297"/>
                  <a:gd name="connsiteX2" fmla="*/ 13039343 w 13088143"/>
                  <a:gd name="connsiteY2" fmla="*/ 5283628 h 6441297"/>
                  <a:gd name="connsiteX3" fmla="*/ 6628948 w 13088143"/>
                  <a:gd name="connsiteY3" fmla="*/ 5141646 h 6441297"/>
                  <a:gd name="connsiteX4" fmla="*/ 8050 w 13088143"/>
                  <a:gd name="connsiteY4" fmla="*/ 4301366 h 6441297"/>
                  <a:gd name="connsiteX5" fmla="*/ 1882102 w 13088143"/>
                  <a:gd name="connsiteY5" fmla="*/ 785136 h 6441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088143" h="6441297">
                    <a:moveTo>
                      <a:pt x="1882102" y="785136"/>
                    </a:moveTo>
                    <a:cubicBezTo>
                      <a:pt x="3065988" y="14471"/>
                      <a:pt x="5568492" y="-334526"/>
                      <a:pt x="8053582" y="418734"/>
                    </a:cubicBezTo>
                    <a:cubicBezTo>
                      <a:pt x="10538671" y="1171994"/>
                      <a:pt x="12464662" y="2983543"/>
                      <a:pt x="13039343" y="5283628"/>
                    </a:cubicBezTo>
                    <a:cubicBezTo>
                      <a:pt x="13614024" y="7583710"/>
                      <a:pt x="8970138" y="3004306"/>
                      <a:pt x="6628948" y="5141646"/>
                    </a:cubicBezTo>
                    <a:cubicBezTo>
                      <a:pt x="4287757" y="7278987"/>
                      <a:pt x="213053" y="6627099"/>
                      <a:pt x="8050" y="4301366"/>
                    </a:cubicBezTo>
                    <a:cubicBezTo>
                      <a:pt x="-105603" y="3004306"/>
                      <a:pt x="1007402" y="1355500"/>
                      <a:pt x="1882102" y="785136"/>
                    </a:cubicBezTo>
                    <a:close/>
                  </a:path>
                </a:pathLst>
              </a:custGeom>
              <a:gradFill>
                <a:gsLst>
                  <a:gs pos="35000">
                    <a:srgbClr val="4162FF">
                      <a:alpha val="26000"/>
                    </a:srgbClr>
                  </a:gs>
                  <a:gs pos="100000">
                    <a:srgbClr val="000000">
                      <a:alpha val="26000"/>
                    </a:srgbClr>
                  </a:gs>
                </a:gsLst>
                <a:lin ang="528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FA248FB1-F042-43F2-A403-F9C733CC9916}"/>
                  </a:ext>
                </a:extLst>
              </p:cNvPr>
              <p:cNvSpPr/>
              <p:nvPr/>
            </p:nvSpPr>
            <p:spPr>
              <a:xfrm>
                <a:off x="9952786" y="-2126152"/>
                <a:ext cx="17702991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" name="Полилиния 4">
                <a:extLst>
                  <a:ext uri="{FF2B5EF4-FFF2-40B4-BE49-F238E27FC236}">
                    <a16:creationId xmlns:a16="http://schemas.microsoft.com/office/drawing/2014/main" xmlns="" id="{6420A979-C69A-7DAA-461A-803B3DB2B314}"/>
                  </a:ext>
                </a:extLst>
              </p:cNvPr>
              <p:cNvSpPr/>
              <p:nvPr/>
            </p:nvSpPr>
            <p:spPr>
              <a:xfrm>
                <a:off x="15309731" y="-3054838"/>
                <a:ext cx="13990611" cy="18476249"/>
              </a:xfrm>
              <a:custGeom>
                <a:avLst/>
                <a:gdLst>
                  <a:gd name="connsiteX0" fmla="*/ 2256468 w 10889413"/>
                  <a:gd name="connsiteY0" fmla="*/ 1169230 h 14380752"/>
                  <a:gd name="connsiteX1" fmla="*/ 1543692 w 10889413"/>
                  <a:gd name="connsiteY1" fmla="*/ 5769703 h 14380752"/>
                  <a:gd name="connsiteX2" fmla="*/ 1040809 w 10889413"/>
                  <a:gd name="connsiteY2" fmla="*/ 11815323 h 14380752"/>
                  <a:gd name="connsiteX3" fmla="*/ 9670492 w 10889413"/>
                  <a:gd name="connsiteY3" fmla="*/ 14084873 h 14380752"/>
                  <a:gd name="connsiteX4" fmla="*/ 9028903 w 10889413"/>
                  <a:gd name="connsiteY4" fmla="*/ 7489651 h 14380752"/>
                  <a:gd name="connsiteX5" fmla="*/ 6620192 w 10889413"/>
                  <a:gd name="connsiteY5" fmla="*/ 711228 h 14380752"/>
                  <a:gd name="connsiteX6" fmla="*/ 2256468 w 10889413"/>
                  <a:gd name="connsiteY6" fmla="*/ 1169230 h 14380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89413" h="14380752">
                    <a:moveTo>
                      <a:pt x="2256468" y="1169230"/>
                    </a:moveTo>
                    <a:cubicBezTo>
                      <a:pt x="1837907" y="2424460"/>
                      <a:pt x="3641384" y="3795106"/>
                      <a:pt x="1543692" y="5769703"/>
                    </a:cubicBezTo>
                    <a:cubicBezTo>
                      <a:pt x="201549" y="7032871"/>
                      <a:pt x="-881821" y="9311582"/>
                      <a:pt x="1040809" y="11815323"/>
                    </a:cubicBezTo>
                    <a:cubicBezTo>
                      <a:pt x="2963439" y="14319065"/>
                      <a:pt x="6034819" y="14787142"/>
                      <a:pt x="9670492" y="14084873"/>
                    </a:cubicBezTo>
                    <a:cubicBezTo>
                      <a:pt x="13306166" y="13382604"/>
                      <a:pt x="7501309" y="11245264"/>
                      <a:pt x="9028903" y="7489651"/>
                    </a:cubicBezTo>
                    <a:cubicBezTo>
                      <a:pt x="10556497" y="3734039"/>
                      <a:pt x="9100089" y="1779899"/>
                      <a:pt x="6620192" y="711228"/>
                    </a:cubicBezTo>
                    <a:cubicBezTo>
                      <a:pt x="4140296" y="-357442"/>
                      <a:pt x="2724827" y="-235308"/>
                      <a:pt x="2256468" y="1169230"/>
                    </a:cubicBezTo>
                    <a:close/>
                  </a:path>
                </a:pathLst>
              </a:custGeom>
              <a:gradFill>
                <a:gsLst>
                  <a:gs pos="26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1594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99" name="Группа 198">
              <a:extLst>
                <a:ext uri="{FF2B5EF4-FFF2-40B4-BE49-F238E27FC236}">
                  <a16:creationId xmlns:a16="http://schemas.microsoft.com/office/drawing/2014/main" xmlns="" id="{2962C72B-5A26-CBBD-AFB4-E62804C3AA0C}"/>
                </a:ext>
              </a:extLst>
            </p:cNvPr>
            <p:cNvGrpSpPr/>
            <p:nvPr/>
          </p:nvGrpSpPr>
          <p:grpSpPr>
            <a:xfrm>
              <a:off x="5831246" y="-2632193"/>
              <a:ext cx="20664439" cy="18388380"/>
              <a:chOff x="5831246" y="-2632193"/>
              <a:chExt cx="20664439" cy="18388380"/>
            </a:xfrm>
          </p:grpSpPr>
          <p:grpSp>
            <p:nvGrpSpPr>
              <p:cNvPr id="198" name="Группа 197">
                <a:extLst>
                  <a:ext uri="{FF2B5EF4-FFF2-40B4-BE49-F238E27FC236}">
                    <a16:creationId xmlns:a16="http://schemas.microsoft.com/office/drawing/2014/main" xmlns="" id="{D9D20CF2-79D7-BE10-1FCF-4710715ADEEE}"/>
                  </a:ext>
                </a:extLst>
              </p:cNvPr>
              <p:cNvGrpSpPr/>
              <p:nvPr/>
            </p:nvGrpSpPr>
            <p:grpSpPr>
              <a:xfrm>
                <a:off x="12588666" y="-2632193"/>
                <a:ext cx="13907019" cy="18388380"/>
                <a:chOff x="12588666" y="-2632193"/>
                <a:chExt cx="13907019" cy="18388380"/>
              </a:xfrm>
            </p:grpSpPr>
            <p:sp>
              <p:nvSpPr>
                <p:cNvPr id="12" name="Овал 11">
                  <a:extLst>
                    <a:ext uri="{FF2B5EF4-FFF2-40B4-BE49-F238E27FC236}">
                      <a16:creationId xmlns:a16="http://schemas.microsoft.com/office/drawing/2014/main" xmlns="" id="{6C68A703-D160-9EF5-51F7-6633AD3325C6}"/>
                    </a:ext>
                  </a:extLst>
                </p:cNvPr>
                <p:cNvSpPr/>
                <p:nvPr/>
              </p:nvSpPr>
              <p:spPr>
                <a:xfrm rot="4567511">
                  <a:off x="21158413" y="10418915"/>
                  <a:ext cx="5337272" cy="5337272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3" name="Овал 12">
                  <a:extLst>
                    <a:ext uri="{FF2B5EF4-FFF2-40B4-BE49-F238E27FC236}">
                      <a16:creationId xmlns:a16="http://schemas.microsoft.com/office/drawing/2014/main" xmlns="" id="{1709DDFB-ECAB-EC8B-E551-514B25280151}"/>
                    </a:ext>
                  </a:extLst>
                </p:cNvPr>
                <p:cNvSpPr/>
                <p:nvPr/>
              </p:nvSpPr>
              <p:spPr>
                <a:xfrm rot="4567511">
                  <a:off x="16424749" y="7104906"/>
                  <a:ext cx="3774128" cy="3774128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4" name="Овал 13">
                  <a:extLst>
                    <a:ext uri="{FF2B5EF4-FFF2-40B4-BE49-F238E27FC236}">
                      <a16:creationId xmlns:a16="http://schemas.microsoft.com/office/drawing/2014/main" xmlns="" id="{EEA4A20D-B412-A3DF-DB50-645EB6C0BA5B}"/>
                    </a:ext>
                  </a:extLst>
                </p:cNvPr>
                <p:cNvSpPr/>
                <p:nvPr/>
              </p:nvSpPr>
              <p:spPr>
                <a:xfrm rot="4567511">
                  <a:off x="12588666" y="-2632193"/>
                  <a:ext cx="3774128" cy="3774128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grpSp>
            <p:nvGrpSpPr>
              <p:cNvPr id="197" name="Группа 196">
                <a:extLst>
                  <a:ext uri="{FF2B5EF4-FFF2-40B4-BE49-F238E27FC236}">
                    <a16:creationId xmlns:a16="http://schemas.microsoft.com/office/drawing/2014/main" xmlns="" id="{99DBA47F-0BBE-B290-0A7E-3079A6DB82AE}"/>
                  </a:ext>
                </a:extLst>
              </p:cNvPr>
              <p:cNvGrpSpPr/>
              <p:nvPr/>
            </p:nvGrpSpPr>
            <p:grpSpPr>
              <a:xfrm>
                <a:off x="12467709" y="-1146994"/>
                <a:ext cx="12105158" cy="14279375"/>
                <a:chOff x="12467709" y="-1146994"/>
                <a:chExt cx="12105158" cy="14279375"/>
              </a:xfrm>
            </p:grpSpPr>
            <p:sp>
              <p:nvSpPr>
                <p:cNvPr id="189" name="Полилиния 188">
                  <a:extLst>
                    <a:ext uri="{FF2B5EF4-FFF2-40B4-BE49-F238E27FC236}">
                      <a16:creationId xmlns:a16="http://schemas.microsoft.com/office/drawing/2014/main" xmlns="" id="{32409C4C-C213-6A72-78D5-1E0ACBE80D19}"/>
                    </a:ext>
                  </a:extLst>
                </p:cNvPr>
                <p:cNvSpPr/>
                <p:nvPr/>
              </p:nvSpPr>
              <p:spPr>
                <a:xfrm>
                  <a:off x="12467709" y="11288223"/>
                  <a:ext cx="3118633" cy="1844158"/>
                </a:xfrm>
                <a:custGeom>
                  <a:avLst/>
                  <a:gdLst>
                    <a:gd name="connsiteX0" fmla="*/ 3046013 w 3118633"/>
                    <a:gd name="connsiteY0" fmla="*/ 1698226 h 1844158"/>
                    <a:gd name="connsiteX1" fmla="*/ 3118631 w 3118633"/>
                    <a:gd name="connsiteY1" fmla="*/ 1770800 h 1844158"/>
                    <a:gd name="connsiteX2" fmla="*/ 3046013 w 3118633"/>
                    <a:gd name="connsiteY2" fmla="*/ 1843374 h 1844158"/>
                    <a:gd name="connsiteX3" fmla="*/ 2973396 w 3118633"/>
                    <a:gd name="connsiteY3" fmla="*/ 1770800 h 1844158"/>
                    <a:gd name="connsiteX4" fmla="*/ 3046013 w 3118633"/>
                    <a:gd name="connsiteY4" fmla="*/ 1698226 h 1844158"/>
                    <a:gd name="connsiteX5" fmla="*/ 2621299 w 3118633"/>
                    <a:gd name="connsiteY5" fmla="*/ 1698226 h 1844158"/>
                    <a:gd name="connsiteX6" fmla="*/ 2693917 w 3118633"/>
                    <a:gd name="connsiteY6" fmla="*/ 1770800 h 1844158"/>
                    <a:gd name="connsiteX7" fmla="*/ 2621299 w 3118633"/>
                    <a:gd name="connsiteY7" fmla="*/ 1843374 h 1844158"/>
                    <a:gd name="connsiteX8" fmla="*/ 2548682 w 3118633"/>
                    <a:gd name="connsiteY8" fmla="*/ 1770800 h 1844158"/>
                    <a:gd name="connsiteX9" fmla="*/ 2621299 w 3118633"/>
                    <a:gd name="connsiteY9" fmla="*/ 1698226 h 1844158"/>
                    <a:gd name="connsiteX10" fmla="*/ 2195803 w 3118633"/>
                    <a:gd name="connsiteY10" fmla="*/ 1698226 h 1844158"/>
                    <a:gd name="connsiteX11" fmla="*/ 2196587 w 3118633"/>
                    <a:gd name="connsiteY11" fmla="*/ 1698226 h 1844158"/>
                    <a:gd name="connsiteX12" fmla="*/ 2269204 w 3118633"/>
                    <a:gd name="connsiteY12" fmla="*/ 1770800 h 1844158"/>
                    <a:gd name="connsiteX13" fmla="*/ 2269203 w 3118633"/>
                    <a:gd name="connsiteY13" fmla="*/ 1770800 h 1844158"/>
                    <a:gd name="connsiteX14" fmla="*/ 2196585 w 3118633"/>
                    <a:gd name="connsiteY14" fmla="*/ 1844156 h 1844158"/>
                    <a:gd name="connsiteX15" fmla="*/ 2123185 w 3118633"/>
                    <a:gd name="connsiteY15" fmla="*/ 1771582 h 1844158"/>
                    <a:gd name="connsiteX16" fmla="*/ 2195803 w 3118633"/>
                    <a:gd name="connsiteY16" fmla="*/ 1698226 h 1844158"/>
                    <a:gd name="connsiteX17" fmla="*/ 1771087 w 3118633"/>
                    <a:gd name="connsiteY17" fmla="*/ 1698226 h 1844158"/>
                    <a:gd name="connsiteX18" fmla="*/ 1771871 w 3118633"/>
                    <a:gd name="connsiteY18" fmla="*/ 1698226 h 1844158"/>
                    <a:gd name="connsiteX19" fmla="*/ 1844488 w 3118633"/>
                    <a:gd name="connsiteY19" fmla="*/ 1770800 h 1844158"/>
                    <a:gd name="connsiteX20" fmla="*/ 1844487 w 3118633"/>
                    <a:gd name="connsiteY20" fmla="*/ 1770800 h 1844158"/>
                    <a:gd name="connsiteX21" fmla="*/ 1771869 w 3118633"/>
                    <a:gd name="connsiteY21" fmla="*/ 1844156 h 1844158"/>
                    <a:gd name="connsiteX22" fmla="*/ 1698469 w 3118633"/>
                    <a:gd name="connsiteY22" fmla="*/ 1771582 h 1844158"/>
                    <a:gd name="connsiteX23" fmla="*/ 1771087 w 3118633"/>
                    <a:gd name="connsiteY23" fmla="*/ 1698226 h 1844158"/>
                    <a:gd name="connsiteX24" fmla="*/ 1346763 w 3118633"/>
                    <a:gd name="connsiteY24" fmla="*/ 1698226 h 1844158"/>
                    <a:gd name="connsiteX25" fmla="*/ 1419773 w 3118633"/>
                    <a:gd name="connsiteY25" fmla="*/ 1770800 h 1844158"/>
                    <a:gd name="connsiteX26" fmla="*/ 1347157 w 3118633"/>
                    <a:gd name="connsiteY26" fmla="*/ 1844157 h 1844158"/>
                    <a:gd name="connsiteX27" fmla="*/ 1273755 w 3118633"/>
                    <a:gd name="connsiteY27" fmla="*/ 1771584 h 1844158"/>
                    <a:gd name="connsiteX28" fmla="*/ 1346372 w 3118633"/>
                    <a:gd name="connsiteY28" fmla="*/ 1698227 h 1844158"/>
                    <a:gd name="connsiteX29" fmla="*/ 1346763 w 3118633"/>
                    <a:gd name="connsiteY29" fmla="*/ 1698226 h 1844158"/>
                    <a:gd name="connsiteX30" fmla="*/ 922833 w 3118633"/>
                    <a:gd name="connsiteY30" fmla="*/ 1698226 h 1844158"/>
                    <a:gd name="connsiteX31" fmla="*/ 995843 w 3118633"/>
                    <a:gd name="connsiteY31" fmla="*/ 1770800 h 1844158"/>
                    <a:gd name="connsiteX32" fmla="*/ 923227 w 3118633"/>
                    <a:gd name="connsiteY32" fmla="*/ 1844157 h 1844158"/>
                    <a:gd name="connsiteX33" fmla="*/ 849825 w 3118633"/>
                    <a:gd name="connsiteY33" fmla="*/ 1771584 h 1844158"/>
                    <a:gd name="connsiteX34" fmla="*/ 922442 w 3118633"/>
                    <a:gd name="connsiteY34" fmla="*/ 1698227 h 1844158"/>
                    <a:gd name="connsiteX35" fmla="*/ 922833 w 3118633"/>
                    <a:gd name="connsiteY35" fmla="*/ 1698226 h 1844158"/>
                    <a:gd name="connsiteX36" fmla="*/ 497331 w 3118633"/>
                    <a:gd name="connsiteY36" fmla="*/ 1698226 h 1844158"/>
                    <a:gd name="connsiteX37" fmla="*/ 569949 w 3118633"/>
                    <a:gd name="connsiteY37" fmla="*/ 1770800 h 1844158"/>
                    <a:gd name="connsiteX38" fmla="*/ 497331 w 3118633"/>
                    <a:gd name="connsiteY38" fmla="*/ 1843374 h 1844158"/>
                    <a:gd name="connsiteX39" fmla="*/ 424714 w 3118633"/>
                    <a:gd name="connsiteY39" fmla="*/ 1770800 h 1844158"/>
                    <a:gd name="connsiteX40" fmla="*/ 497331 w 3118633"/>
                    <a:gd name="connsiteY40" fmla="*/ 1698226 h 1844158"/>
                    <a:gd name="connsiteX41" fmla="*/ 72617 w 3118633"/>
                    <a:gd name="connsiteY41" fmla="*/ 1698226 h 1844158"/>
                    <a:gd name="connsiteX42" fmla="*/ 145235 w 3118633"/>
                    <a:gd name="connsiteY42" fmla="*/ 1770800 h 1844158"/>
                    <a:gd name="connsiteX43" fmla="*/ 72617 w 3118633"/>
                    <a:gd name="connsiteY43" fmla="*/ 1843374 h 1844158"/>
                    <a:gd name="connsiteX44" fmla="*/ 0 w 3118633"/>
                    <a:gd name="connsiteY44" fmla="*/ 1770800 h 1844158"/>
                    <a:gd name="connsiteX45" fmla="*/ 72617 w 3118633"/>
                    <a:gd name="connsiteY45" fmla="*/ 1698226 h 1844158"/>
                    <a:gd name="connsiteX46" fmla="*/ 3046013 w 3118633"/>
                    <a:gd name="connsiteY46" fmla="*/ 1273767 h 1844158"/>
                    <a:gd name="connsiteX47" fmla="*/ 3118631 w 3118633"/>
                    <a:gd name="connsiteY47" fmla="*/ 1346341 h 1844158"/>
                    <a:gd name="connsiteX48" fmla="*/ 3046013 w 3118633"/>
                    <a:gd name="connsiteY48" fmla="*/ 1418915 h 1844158"/>
                    <a:gd name="connsiteX49" fmla="*/ 2973396 w 3118633"/>
                    <a:gd name="connsiteY49" fmla="*/ 1346341 h 1844158"/>
                    <a:gd name="connsiteX50" fmla="*/ 3046013 w 3118633"/>
                    <a:gd name="connsiteY50" fmla="*/ 1273767 h 1844158"/>
                    <a:gd name="connsiteX51" fmla="*/ 2621299 w 3118633"/>
                    <a:gd name="connsiteY51" fmla="*/ 1273767 h 1844158"/>
                    <a:gd name="connsiteX52" fmla="*/ 2693917 w 3118633"/>
                    <a:gd name="connsiteY52" fmla="*/ 1346341 h 1844158"/>
                    <a:gd name="connsiteX53" fmla="*/ 2621299 w 3118633"/>
                    <a:gd name="connsiteY53" fmla="*/ 1418915 h 1844158"/>
                    <a:gd name="connsiteX54" fmla="*/ 2548682 w 3118633"/>
                    <a:gd name="connsiteY54" fmla="*/ 1346341 h 1844158"/>
                    <a:gd name="connsiteX55" fmla="*/ 2621299 w 3118633"/>
                    <a:gd name="connsiteY55" fmla="*/ 1273767 h 1844158"/>
                    <a:gd name="connsiteX56" fmla="*/ 2195803 w 3118633"/>
                    <a:gd name="connsiteY56" fmla="*/ 1273767 h 1844158"/>
                    <a:gd name="connsiteX57" fmla="*/ 2196587 w 3118633"/>
                    <a:gd name="connsiteY57" fmla="*/ 1273767 h 1844158"/>
                    <a:gd name="connsiteX58" fmla="*/ 2269204 w 3118633"/>
                    <a:gd name="connsiteY58" fmla="*/ 1346341 h 1844158"/>
                    <a:gd name="connsiteX59" fmla="*/ 2269203 w 3118633"/>
                    <a:gd name="connsiteY59" fmla="*/ 1346341 h 1844158"/>
                    <a:gd name="connsiteX60" fmla="*/ 2196585 w 3118633"/>
                    <a:gd name="connsiteY60" fmla="*/ 1419697 h 1844158"/>
                    <a:gd name="connsiteX61" fmla="*/ 2123185 w 3118633"/>
                    <a:gd name="connsiteY61" fmla="*/ 1347123 h 1844158"/>
                    <a:gd name="connsiteX62" fmla="*/ 2195803 w 3118633"/>
                    <a:gd name="connsiteY62" fmla="*/ 1273767 h 1844158"/>
                    <a:gd name="connsiteX63" fmla="*/ 1771087 w 3118633"/>
                    <a:gd name="connsiteY63" fmla="*/ 1273767 h 1844158"/>
                    <a:gd name="connsiteX64" fmla="*/ 1771871 w 3118633"/>
                    <a:gd name="connsiteY64" fmla="*/ 1273767 h 1844158"/>
                    <a:gd name="connsiteX65" fmla="*/ 1844488 w 3118633"/>
                    <a:gd name="connsiteY65" fmla="*/ 1346341 h 1844158"/>
                    <a:gd name="connsiteX66" fmla="*/ 1844487 w 3118633"/>
                    <a:gd name="connsiteY66" fmla="*/ 1346341 h 1844158"/>
                    <a:gd name="connsiteX67" fmla="*/ 1771869 w 3118633"/>
                    <a:gd name="connsiteY67" fmla="*/ 1419697 h 1844158"/>
                    <a:gd name="connsiteX68" fmla="*/ 1698469 w 3118633"/>
                    <a:gd name="connsiteY68" fmla="*/ 1347123 h 1844158"/>
                    <a:gd name="connsiteX69" fmla="*/ 1771087 w 3118633"/>
                    <a:gd name="connsiteY69" fmla="*/ 1273767 h 1844158"/>
                    <a:gd name="connsiteX70" fmla="*/ 1346763 w 3118633"/>
                    <a:gd name="connsiteY70" fmla="*/ 1273767 h 1844158"/>
                    <a:gd name="connsiteX71" fmla="*/ 1419773 w 3118633"/>
                    <a:gd name="connsiteY71" fmla="*/ 1346341 h 1844158"/>
                    <a:gd name="connsiteX72" fmla="*/ 1347157 w 3118633"/>
                    <a:gd name="connsiteY72" fmla="*/ 1419698 h 1844158"/>
                    <a:gd name="connsiteX73" fmla="*/ 1273755 w 3118633"/>
                    <a:gd name="connsiteY73" fmla="*/ 1347125 h 1844158"/>
                    <a:gd name="connsiteX74" fmla="*/ 1346372 w 3118633"/>
                    <a:gd name="connsiteY74" fmla="*/ 1273768 h 1844158"/>
                    <a:gd name="connsiteX75" fmla="*/ 1346763 w 3118633"/>
                    <a:gd name="connsiteY75" fmla="*/ 1273767 h 1844158"/>
                    <a:gd name="connsiteX76" fmla="*/ 922833 w 3118633"/>
                    <a:gd name="connsiteY76" fmla="*/ 1273767 h 1844158"/>
                    <a:gd name="connsiteX77" fmla="*/ 995843 w 3118633"/>
                    <a:gd name="connsiteY77" fmla="*/ 1346341 h 1844158"/>
                    <a:gd name="connsiteX78" fmla="*/ 923227 w 3118633"/>
                    <a:gd name="connsiteY78" fmla="*/ 1419698 h 1844158"/>
                    <a:gd name="connsiteX79" fmla="*/ 849825 w 3118633"/>
                    <a:gd name="connsiteY79" fmla="*/ 1347125 h 1844158"/>
                    <a:gd name="connsiteX80" fmla="*/ 922442 w 3118633"/>
                    <a:gd name="connsiteY80" fmla="*/ 1273768 h 1844158"/>
                    <a:gd name="connsiteX81" fmla="*/ 922833 w 3118633"/>
                    <a:gd name="connsiteY81" fmla="*/ 1273767 h 1844158"/>
                    <a:gd name="connsiteX82" fmla="*/ 497331 w 3118633"/>
                    <a:gd name="connsiteY82" fmla="*/ 1273767 h 1844158"/>
                    <a:gd name="connsiteX83" fmla="*/ 569949 w 3118633"/>
                    <a:gd name="connsiteY83" fmla="*/ 1346341 h 1844158"/>
                    <a:gd name="connsiteX84" fmla="*/ 497331 w 3118633"/>
                    <a:gd name="connsiteY84" fmla="*/ 1418915 h 1844158"/>
                    <a:gd name="connsiteX85" fmla="*/ 424714 w 3118633"/>
                    <a:gd name="connsiteY85" fmla="*/ 1346341 h 1844158"/>
                    <a:gd name="connsiteX86" fmla="*/ 497331 w 3118633"/>
                    <a:gd name="connsiteY86" fmla="*/ 1273767 h 1844158"/>
                    <a:gd name="connsiteX87" fmla="*/ 72617 w 3118633"/>
                    <a:gd name="connsiteY87" fmla="*/ 1273767 h 1844158"/>
                    <a:gd name="connsiteX88" fmla="*/ 145235 w 3118633"/>
                    <a:gd name="connsiteY88" fmla="*/ 1346341 h 1844158"/>
                    <a:gd name="connsiteX89" fmla="*/ 72617 w 3118633"/>
                    <a:gd name="connsiteY89" fmla="*/ 1418915 h 1844158"/>
                    <a:gd name="connsiteX90" fmla="*/ 0 w 3118633"/>
                    <a:gd name="connsiteY90" fmla="*/ 1346341 h 1844158"/>
                    <a:gd name="connsiteX91" fmla="*/ 72617 w 3118633"/>
                    <a:gd name="connsiteY91" fmla="*/ 1273767 h 1844158"/>
                    <a:gd name="connsiteX92" fmla="*/ 2195803 w 3118633"/>
                    <a:gd name="connsiteY92" fmla="*/ 849310 h 1844158"/>
                    <a:gd name="connsiteX93" fmla="*/ 2196587 w 3118633"/>
                    <a:gd name="connsiteY93" fmla="*/ 849310 h 1844158"/>
                    <a:gd name="connsiteX94" fmla="*/ 2269204 w 3118633"/>
                    <a:gd name="connsiteY94" fmla="*/ 921884 h 1844158"/>
                    <a:gd name="connsiteX95" fmla="*/ 2269203 w 3118633"/>
                    <a:gd name="connsiteY95" fmla="*/ 921884 h 1844158"/>
                    <a:gd name="connsiteX96" fmla="*/ 2196585 w 3118633"/>
                    <a:gd name="connsiteY96" fmla="*/ 995240 h 1844158"/>
                    <a:gd name="connsiteX97" fmla="*/ 2123185 w 3118633"/>
                    <a:gd name="connsiteY97" fmla="*/ 922666 h 1844158"/>
                    <a:gd name="connsiteX98" fmla="*/ 2195803 w 3118633"/>
                    <a:gd name="connsiteY98" fmla="*/ 849310 h 1844158"/>
                    <a:gd name="connsiteX99" fmla="*/ 1771087 w 3118633"/>
                    <a:gd name="connsiteY99" fmla="*/ 849310 h 1844158"/>
                    <a:gd name="connsiteX100" fmla="*/ 1771871 w 3118633"/>
                    <a:gd name="connsiteY100" fmla="*/ 849310 h 1844158"/>
                    <a:gd name="connsiteX101" fmla="*/ 1844488 w 3118633"/>
                    <a:gd name="connsiteY101" fmla="*/ 921884 h 1844158"/>
                    <a:gd name="connsiteX102" fmla="*/ 1844487 w 3118633"/>
                    <a:gd name="connsiteY102" fmla="*/ 921884 h 1844158"/>
                    <a:gd name="connsiteX103" fmla="*/ 1771869 w 3118633"/>
                    <a:gd name="connsiteY103" fmla="*/ 995240 h 1844158"/>
                    <a:gd name="connsiteX104" fmla="*/ 1698469 w 3118633"/>
                    <a:gd name="connsiteY104" fmla="*/ 922666 h 1844158"/>
                    <a:gd name="connsiteX105" fmla="*/ 1771087 w 3118633"/>
                    <a:gd name="connsiteY105" fmla="*/ 849310 h 1844158"/>
                    <a:gd name="connsiteX106" fmla="*/ 1346763 w 3118633"/>
                    <a:gd name="connsiteY106" fmla="*/ 849310 h 1844158"/>
                    <a:gd name="connsiteX107" fmla="*/ 1419773 w 3118633"/>
                    <a:gd name="connsiteY107" fmla="*/ 921490 h 1844158"/>
                    <a:gd name="connsiteX108" fmla="*/ 1419774 w 3118633"/>
                    <a:gd name="connsiteY108" fmla="*/ 921884 h 1844158"/>
                    <a:gd name="connsiteX109" fmla="*/ 1419773 w 3118633"/>
                    <a:gd name="connsiteY109" fmla="*/ 921884 h 1844158"/>
                    <a:gd name="connsiteX110" fmla="*/ 1347157 w 3118633"/>
                    <a:gd name="connsiteY110" fmla="*/ 995241 h 1844158"/>
                    <a:gd name="connsiteX111" fmla="*/ 1273755 w 3118633"/>
                    <a:gd name="connsiteY111" fmla="*/ 922668 h 1844158"/>
                    <a:gd name="connsiteX112" fmla="*/ 1346372 w 3118633"/>
                    <a:gd name="connsiteY112" fmla="*/ 849312 h 1844158"/>
                    <a:gd name="connsiteX113" fmla="*/ 1346763 w 3118633"/>
                    <a:gd name="connsiteY113" fmla="*/ 849310 h 1844158"/>
                    <a:gd name="connsiteX114" fmla="*/ 922833 w 3118633"/>
                    <a:gd name="connsiteY114" fmla="*/ 849310 h 1844158"/>
                    <a:gd name="connsiteX115" fmla="*/ 995843 w 3118633"/>
                    <a:gd name="connsiteY115" fmla="*/ 921490 h 1844158"/>
                    <a:gd name="connsiteX116" fmla="*/ 995844 w 3118633"/>
                    <a:gd name="connsiteY116" fmla="*/ 921884 h 1844158"/>
                    <a:gd name="connsiteX117" fmla="*/ 995843 w 3118633"/>
                    <a:gd name="connsiteY117" fmla="*/ 921884 h 1844158"/>
                    <a:gd name="connsiteX118" fmla="*/ 923227 w 3118633"/>
                    <a:gd name="connsiteY118" fmla="*/ 995241 h 1844158"/>
                    <a:gd name="connsiteX119" fmla="*/ 849825 w 3118633"/>
                    <a:gd name="connsiteY119" fmla="*/ 922668 h 1844158"/>
                    <a:gd name="connsiteX120" fmla="*/ 922442 w 3118633"/>
                    <a:gd name="connsiteY120" fmla="*/ 849312 h 1844158"/>
                    <a:gd name="connsiteX121" fmla="*/ 922833 w 3118633"/>
                    <a:gd name="connsiteY121" fmla="*/ 849310 h 1844158"/>
                    <a:gd name="connsiteX122" fmla="*/ 3046013 w 3118633"/>
                    <a:gd name="connsiteY122" fmla="*/ 849309 h 1844158"/>
                    <a:gd name="connsiteX123" fmla="*/ 3118631 w 3118633"/>
                    <a:gd name="connsiteY123" fmla="*/ 921883 h 1844158"/>
                    <a:gd name="connsiteX124" fmla="*/ 3046013 w 3118633"/>
                    <a:gd name="connsiteY124" fmla="*/ 994457 h 1844158"/>
                    <a:gd name="connsiteX125" fmla="*/ 2973396 w 3118633"/>
                    <a:gd name="connsiteY125" fmla="*/ 921883 h 1844158"/>
                    <a:gd name="connsiteX126" fmla="*/ 3046013 w 3118633"/>
                    <a:gd name="connsiteY126" fmla="*/ 849309 h 1844158"/>
                    <a:gd name="connsiteX127" fmla="*/ 2621299 w 3118633"/>
                    <a:gd name="connsiteY127" fmla="*/ 849309 h 1844158"/>
                    <a:gd name="connsiteX128" fmla="*/ 2693917 w 3118633"/>
                    <a:gd name="connsiteY128" fmla="*/ 921883 h 1844158"/>
                    <a:gd name="connsiteX129" fmla="*/ 2621299 w 3118633"/>
                    <a:gd name="connsiteY129" fmla="*/ 994457 h 1844158"/>
                    <a:gd name="connsiteX130" fmla="*/ 2548682 w 3118633"/>
                    <a:gd name="connsiteY130" fmla="*/ 921883 h 1844158"/>
                    <a:gd name="connsiteX131" fmla="*/ 2621299 w 3118633"/>
                    <a:gd name="connsiteY131" fmla="*/ 849309 h 1844158"/>
                    <a:gd name="connsiteX132" fmla="*/ 497331 w 3118633"/>
                    <a:gd name="connsiteY132" fmla="*/ 849309 h 1844158"/>
                    <a:gd name="connsiteX133" fmla="*/ 569949 w 3118633"/>
                    <a:gd name="connsiteY133" fmla="*/ 921883 h 1844158"/>
                    <a:gd name="connsiteX134" fmla="*/ 497331 w 3118633"/>
                    <a:gd name="connsiteY134" fmla="*/ 994457 h 1844158"/>
                    <a:gd name="connsiteX135" fmla="*/ 424714 w 3118633"/>
                    <a:gd name="connsiteY135" fmla="*/ 921883 h 1844158"/>
                    <a:gd name="connsiteX136" fmla="*/ 497331 w 3118633"/>
                    <a:gd name="connsiteY136" fmla="*/ 849309 h 1844158"/>
                    <a:gd name="connsiteX137" fmla="*/ 72617 w 3118633"/>
                    <a:gd name="connsiteY137" fmla="*/ 849309 h 1844158"/>
                    <a:gd name="connsiteX138" fmla="*/ 145235 w 3118633"/>
                    <a:gd name="connsiteY138" fmla="*/ 921883 h 1844158"/>
                    <a:gd name="connsiteX139" fmla="*/ 72617 w 3118633"/>
                    <a:gd name="connsiteY139" fmla="*/ 994457 h 1844158"/>
                    <a:gd name="connsiteX140" fmla="*/ 0 w 3118633"/>
                    <a:gd name="connsiteY140" fmla="*/ 921883 h 1844158"/>
                    <a:gd name="connsiteX141" fmla="*/ 72617 w 3118633"/>
                    <a:gd name="connsiteY141" fmla="*/ 849309 h 1844158"/>
                    <a:gd name="connsiteX142" fmla="*/ 2195803 w 3118633"/>
                    <a:gd name="connsiteY142" fmla="*/ 424851 h 1844158"/>
                    <a:gd name="connsiteX143" fmla="*/ 2196587 w 3118633"/>
                    <a:gd name="connsiteY143" fmla="*/ 424851 h 1844158"/>
                    <a:gd name="connsiteX144" fmla="*/ 2269204 w 3118633"/>
                    <a:gd name="connsiteY144" fmla="*/ 497425 h 1844158"/>
                    <a:gd name="connsiteX145" fmla="*/ 2269203 w 3118633"/>
                    <a:gd name="connsiteY145" fmla="*/ 497425 h 1844158"/>
                    <a:gd name="connsiteX146" fmla="*/ 2196585 w 3118633"/>
                    <a:gd name="connsiteY146" fmla="*/ 570781 h 1844158"/>
                    <a:gd name="connsiteX147" fmla="*/ 2123185 w 3118633"/>
                    <a:gd name="connsiteY147" fmla="*/ 498207 h 1844158"/>
                    <a:gd name="connsiteX148" fmla="*/ 2195803 w 3118633"/>
                    <a:gd name="connsiteY148" fmla="*/ 424851 h 1844158"/>
                    <a:gd name="connsiteX149" fmla="*/ 1771087 w 3118633"/>
                    <a:gd name="connsiteY149" fmla="*/ 424851 h 1844158"/>
                    <a:gd name="connsiteX150" fmla="*/ 1771871 w 3118633"/>
                    <a:gd name="connsiteY150" fmla="*/ 424851 h 1844158"/>
                    <a:gd name="connsiteX151" fmla="*/ 1844488 w 3118633"/>
                    <a:gd name="connsiteY151" fmla="*/ 497425 h 1844158"/>
                    <a:gd name="connsiteX152" fmla="*/ 1844487 w 3118633"/>
                    <a:gd name="connsiteY152" fmla="*/ 497425 h 1844158"/>
                    <a:gd name="connsiteX153" fmla="*/ 1771869 w 3118633"/>
                    <a:gd name="connsiteY153" fmla="*/ 570781 h 1844158"/>
                    <a:gd name="connsiteX154" fmla="*/ 1698469 w 3118633"/>
                    <a:gd name="connsiteY154" fmla="*/ 498207 h 1844158"/>
                    <a:gd name="connsiteX155" fmla="*/ 1771087 w 3118633"/>
                    <a:gd name="connsiteY155" fmla="*/ 424851 h 1844158"/>
                    <a:gd name="connsiteX156" fmla="*/ 1346763 w 3118633"/>
                    <a:gd name="connsiteY156" fmla="*/ 424851 h 1844158"/>
                    <a:gd name="connsiteX157" fmla="*/ 1419773 w 3118633"/>
                    <a:gd name="connsiteY157" fmla="*/ 497031 h 1844158"/>
                    <a:gd name="connsiteX158" fmla="*/ 1419774 w 3118633"/>
                    <a:gd name="connsiteY158" fmla="*/ 497425 h 1844158"/>
                    <a:gd name="connsiteX159" fmla="*/ 1419773 w 3118633"/>
                    <a:gd name="connsiteY159" fmla="*/ 497425 h 1844158"/>
                    <a:gd name="connsiteX160" fmla="*/ 1347157 w 3118633"/>
                    <a:gd name="connsiteY160" fmla="*/ 570782 h 1844158"/>
                    <a:gd name="connsiteX161" fmla="*/ 1273755 w 3118633"/>
                    <a:gd name="connsiteY161" fmla="*/ 498209 h 1844158"/>
                    <a:gd name="connsiteX162" fmla="*/ 1346372 w 3118633"/>
                    <a:gd name="connsiteY162" fmla="*/ 424853 h 1844158"/>
                    <a:gd name="connsiteX163" fmla="*/ 1346763 w 3118633"/>
                    <a:gd name="connsiteY163" fmla="*/ 424851 h 1844158"/>
                    <a:gd name="connsiteX164" fmla="*/ 922833 w 3118633"/>
                    <a:gd name="connsiteY164" fmla="*/ 424851 h 1844158"/>
                    <a:gd name="connsiteX165" fmla="*/ 995843 w 3118633"/>
                    <a:gd name="connsiteY165" fmla="*/ 497031 h 1844158"/>
                    <a:gd name="connsiteX166" fmla="*/ 995844 w 3118633"/>
                    <a:gd name="connsiteY166" fmla="*/ 497425 h 1844158"/>
                    <a:gd name="connsiteX167" fmla="*/ 995843 w 3118633"/>
                    <a:gd name="connsiteY167" fmla="*/ 497425 h 1844158"/>
                    <a:gd name="connsiteX168" fmla="*/ 923227 w 3118633"/>
                    <a:gd name="connsiteY168" fmla="*/ 570782 h 1844158"/>
                    <a:gd name="connsiteX169" fmla="*/ 849825 w 3118633"/>
                    <a:gd name="connsiteY169" fmla="*/ 498209 h 1844158"/>
                    <a:gd name="connsiteX170" fmla="*/ 922442 w 3118633"/>
                    <a:gd name="connsiteY170" fmla="*/ 424853 h 1844158"/>
                    <a:gd name="connsiteX171" fmla="*/ 922833 w 3118633"/>
                    <a:gd name="connsiteY171" fmla="*/ 424851 h 1844158"/>
                    <a:gd name="connsiteX172" fmla="*/ 3046013 w 3118633"/>
                    <a:gd name="connsiteY172" fmla="*/ 424850 h 1844158"/>
                    <a:gd name="connsiteX173" fmla="*/ 3118631 w 3118633"/>
                    <a:gd name="connsiteY173" fmla="*/ 497424 h 1844158"/>
                    <a:gd name="connsiteX174" fmla="*/ 3046013 w 3118633"/>
                    <a:gd name="connsiteY174" fmla="*/ 569998 h 1844158"/>
                    <a:gd name="connsiteX175" fmla="*/ 2973396 w 3118633"/>
                    <a:gd name="connsiteY175" fmla="*/ 497424 h 1844158"/>
                    <a:gd name="connsiteX176" fmla="*/ 3046013 w 3118633"/>
                    <a:gd name="connsiteY176" fmla="*/ 424850 h 1844158"/>
                    <a:gd name="connsiteX177" fmla="*/ 2621299 w 3118633"/>
                    <a:gd name="connsiteY177" fmla="*/ 424850 h 1844158"/>
                    <a:gd name="connsiteX178" fmla="*/ 2693917 w 3118633"/>
                    <a:gd name="connsiteY178" fmla="*/ 497424 h 1844158"/>
                    <a:gd name="connsiteX179" fmla="*/ 2621299 w 3118633"/>
                    <a:gd name="connsiteY179" fmla="*/ 569998 h 1844158"/>
                    <a:gd name="connsiteX180" fmla="*/ 2548682 w 3118633"/>
                    <a:gd name="connsiteY180" fmla="*/ 497424 h 1844158"/>
                    <a:gd name="connsiteX181" fmla="*/ 2621299 w 3118633"/>
                    <a:gd name="connsiteY181" fmla="*/ 424850 h 1844158"/>
                    <a:gd name="connsiteX182" fmla="*/ 497331 w 3118633"/>
                    <a:gd name="connsiteY182" fmla="*/ 424850 h 1844158"/>
                    <a:gd name="connsiteX183" fmla="*/ 569949 w 3118633"/>
                    <a:gd name="connsiteY183" fmla="*/ 497424 h 1844158"/>
                    <a:gd name="connsiteX184" fmla="*/ 497331 w 3118633"/>
                    <a:gd name="connsiteY184" fmla="*/ 569998 h 1844158"/>
                    <a:gd name="connsiteX185" fmla="*/ 424714 w 3118633"/>
                    <a:gd name="connsiteY185" fmla="*/ 497424 h 1844158"/>
                    <a:gd name="connsiteX186" fmla="*/ 497331 w 3118633"/>
                    <a:gd name="connsiteY186" fmla="*/ 424850 h 1844158"/>
                    <a:gd name="connsiteX187" fmla="*/ 72617 w 3118633"/>
                    <a:gd name="connsiteY187" fmla="*/ 424850 h 1844158"/>
                    <a:gd name="connsiteX188" fmla="*/ 145235 w 3118633"/>
                    <a:gd name="connsiteY188" fmla="*/ 497424 h 1844158"/>
                    <a:gd name="connsiteX189" fmla="*/ 72617 w 3118633"/>
                    <a:gd name="connsiteY189" fmla="*/ 569998 h 1844158"/>
                    <a:gd name="connsiteX190" fmla="*/ 0 w 3118633"/>
                    <a:gd name="connsiteY190" fmla="*/ 497424 h 1844158"/>
                    <a:gd name="connsiteX191" fmla="*/ 72617 w 3118633"/>
                    <a:gd name="connsiteY191" fmla="*/ 424850 h 1844158"/>
                    <a:gd name="connsiteX192" fmla="*/ 497334 w 3118633"/>
                    <a:gd name="connsiteY192" fmla="*/ 1961 h 1844158"/>
                    <a:gd name="connsiteX193" fmla="*/ 569952 w 3118633"/>
                    <a:gd name="connsiteY193" fmla="*/ 72965 h 1844158"/>
                    <a:gd name="connsiteX194" fmla="*/ 569950 w 3118633"/>
                    <a:gd name="connsiteY194" fmla="*/ 72965 h 1844158"/>
                    <a:gd name="connsiteX195" fmla="*/ 498920 w 3118633"/>
                    <a:gd name="connsiteY195" fmla="*/ 147091 h 1844158"/>
                    <a:gd name="connsiteX196" fmla="*/ 424749 w 3118633"/>
                    <a:gd name="connsiteY196" fmla="*/ 76104 h 1844158"/>
                    <a:gd name="connsiteX197" fmla="*/ 495779 w 3118633"/>
                    <a:gd name="connsiteY197" fmla="*/ 1978 h 1844158"/>
                    <a:gd name="connsiteX198" fmla="*/ 497334 w 3118633"/>
                    <a:gd name="connsiteY198" fmla="*/ 1961 h 1844158"/>
                    <a:gd name="connsiteX199" fmla="*/ 1346763 w 3118633"/>
                    <a:gd name="connsiteY199" fmla="*/ 1 h 1844158"/>
                    <a:gd name="connsiteX200" fmla="*/ 1419773 w 3118633"/>
                    <a:gd name="connsiteY200" fmla="*/ 72180 h 1844158"/>
                    <a:gd name="connsiteX201" fmla="*/ 1419773 w 3118633"/>
                    <a:gd name="connsiteY201" fmla="*/ 72967 h 1844158"/>
                    <a:gd name="connsiteX202" fmla="*/ 1346763 w 3118633"/>
                    <a:gd name="connsiteY202" fmla="*/ 145932 h 1844158"/>
                    <a:gd name="connsiteX203" fmla="*/ 1273754 w 3118633"/>
                    <a:gd name="connsiteY203" fmla="*/ 72967 h 1844158"/>
                    <a:gd name="connsiteX204" fmla="*/ 1346763 w 3118633"/>
                    <a:gd name="connsiteY204" fmla="*/ 1 h 1844158"/>
                    <a:gd name="connsiteX205" fmla="*/ 922833 w 3118633"/>
                    <a:gd name="connsiteY205" fmla="*/ 1 h 1844158"/>
                    <a:gd name="connsiteX206" fmla="*/ 995843 w 3118633"/>
                    <a:gd name="connsiteY206" fmla="*/ 72180 h 1844158"/>
                    <a:gd name="connsiteX207" fmla="*/ 995843 w 3118633"/>
                    <a:gd name="connsiteY207" fmla="*/ 72967 h 1844158"/>
                    <a:gd name="connsiteX208" fmla="*/ 922833 w 3118633"/>
                    <a:gd name="connsiteY208" fmla="*/ 145932 h 1844158"/>
                    <a:gd name="connsiteX209" fmla="*/ 849824 w 3118633"/>
                    <a:gd name="connsiteY209" fmla="*/ 72967 h 1844158"/>
                    <a:gd name="connsiteX210" fmla="*/ 922833 w 3118633"/>
                    <a:gd name="connsiteY210" fmla="*/ 1 h 1844158"/>
                    <a:gd name="connsiteX211" fmla="*/ 3046014 w 3118633"/>
                    <a:gd name="connsiteY211" fmla="*/ 0 h 1844158"/>
                    <a:gd name="connsiteX212" fmla="*/ 3118633 w 3118633"/>
                    <a:gd name="connsiteY212" fmla="*/ 72573 h 1844158"/>
                    <a:gd name="connsiteX213" fmla="*/ 3118632 w 3118633"/>
                    <a:gd name="connsiteY213" fmla="*/ 72967 h 1844158"/>
                    <a:gd name="connsiteX214" fmla="*/ 3045622 w 3118633"/>
                    <a:gd name="connsiteY214" fmla="*/ 145147 h 1844158"/>
                    <a:gd name="connsiteX215" fmla="*/ 2973399 w 3118633"/>
                    <a:gd name="connsiteY215" fmla="*/ 72181 h 1844158"/>
                    <a:gd name="connsiteX216" fmla="*/ 3046014 w 3118633"/>
                    <a:gd name="connsiteY216" fmla="*/ 0 h 1844158"/>
                    <a:gd name="connsiteX217" fmla="*/ 2621299 w 3118633"/>
                    <a:gd name="connsiteY217" fmla="*/ 0 h 1844158"/>
                    <a:gd name="connsiteX218" fmla="*/ 2693918 w 3118633"/>
                    <a:gd name="connsiteY218" fmla="*/ 72573 h 1844158"/>
                    <a:gd name="connsiteX219" fmla="*/ 2693917 w 3118633"/>
                    <a:gd name="connsiteY219" fmla="*/ 72967 h 1844158"/>
                    <a:gd name="connsiteX220" fmla="*/ 2620907 w 3118633"/>
                    <a:gd name="connsiteY220" fmla="*/ 145147 h 1844158"/>
                    <a:gd name="connsiteX221" fmla="*/ 2548684 w 3118633"/>
                    <a:gd name="connsiteY221" fmla="*/ 72181 h 1844158"/>
                    <a:gd name="connsiteX222" fmla="*/ 2621299 w 3118633"/>
                    <a:gd name="connsiteY222" fmla="*/ 0 h 1844158"/>
                    <a:gd name="connsiteX223" fmla="*/ 2196194 w 3118633"/>
                    <a:gd name="connsiteY223" fmla="*/ 0 h 1844158"/>
                    <a:gd name="connsiteX224" fmla="*/ 2196585 w 3118633"/>
                    <a:gd name="connsiteY224" fmla="*/ 1 h 1844158"/>
                    <a:gd name="connsiteX225" fmla="*/ 2269204 w 3118633"/>
                    <a:gd name="connsiteY225" fmla="*/ 72574 h 1844158"/>
                    <a:gd name="connsiteX226" fmla="*/ 2269203 w 3118633"/>
                    <a:gd name="connsiteY226" fmla="*/ 72969 h 1844158"/>
                    <a:gd name="connsiteX227" fmla="*/ 2269203 w 3118633"/>
                    <a:gd name="connsiteY227" fmla="*/ 72967 h 1844158"/>
                    <a:gd name="connsiteX228" fmla="*/ 2196192 w 3118633"/>
                    <a:gd name="connsiteY228" fmla="*/ 145932 h 1844158"/>
                    <a:gd name="connsiteX229" fmla="*/ 2123183 w 3118633"/>
                    <a:gd name="connsiteY229" fmla="*/ 72966 h 1844158"/>
                    <a:gd name="connsiteX230" fmla="*/ 2196194 w 3118633"/>
                    <a:gd name="connsiteY230" fmla="*/ 0 h 1844158"/>
                    <a:gd name="connsiteX231" fmla="*/ 1771478 w 3118633"/>
                    <a:gd name="connsiteY231" fmla="*/ 0 h 1844158"/>
                    <a:gd name="connsiteX232" fmla="*/ 1771869 w 3118633"/>
                    <a:gd name="connsiteY232" fmla="*/ 1 h 1844158"/>
                    <a:gd name="connsiteX233" fmla="*/ 1844488 w 3118633"/>
                    <a:gd name="connsiteY233" fmla="*/ 72574 h 1844158"/>
                    <a:gd name="connsiteX234" fmla="*/ 1844487 w 3118633"/>
                    <a:gd name="connsiteY234" fmla="*/ 72969 h 1844158"/>
                    <a:gd name="connsiteX235" fmla="*/ 1844487 w 3118633"/>
                    <a:gd name="connsiteY235" fmla="*/ 72967 h 1844158"/>
                    <a:gd name="connsiteX236" fmla="*/ 1771476 w 3118633"/>
                    <a:gd name="connsiteY236" fmla="*/ 145932 h 1844158"/>
                    <a:gd name="connsiteX237" fmla="*/ 1698467 w 3118633"/>
                    <a:gd name="connsiteY237" fmla="*/ 72966 h 1844158"/>
                    <a:gd name="connsiteX238" fmla="*/ 1771478 w 3118633"/>
                    <a:gd name="connsiteY238" fmla="*/ 0 h 1844158"/>
                    <a:gd name="connsiteX239" fmla="*/ 72617 w 3118633"/>
                    <a:gd name="connsiteY239" fmla="*/ 0 h 1844158"/>
                    <a:gd name="connsiteX240" fmla="*/ 145236 w 3118633"/>
                    <a:gd name="connsiteY240" fmla="*/ 72573 h 1844158"/>
                    <a:gd name="connsiteX241" fmla="*/ 145235 w 3118633"/>
                    <a:gd name="connsiteY241" fmla="*/ 72967 h 1844158"/>
                    <a:gd name="connsiteX242" fmla="*/ 72225 w 3118633"/>
                    <a:gd name="connsiteY242" fmla="*/ 145147 h 1844158"/>
                    <a:gd name="connsiteX243" fmla="*/ 2 w 3118633"/>
                    <a:gd name="connsiteY243" fmla="*/ 72181 h 1844158"/>
                    <a:gd name="connsiteX244" fmla="*/ 72617 w 3118633"/>
                    <a:gd name="connsiteY244" fmla="*/ 0 h 1844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</a:cxnLst>
                  <a:rect l="l" t="t" r="r" b="b"/>
                  <a:pathLst>
                    <a:path w="3118633" h="1844158">
                      <a:moveTo>
                        <a:pt x="3046013" y="1698226"/>
                      </a:moveTo>
                      <a:cubicBezTo>
                        <a:pt x="3086119" y="1698226"/>
                        <a:pt x="3118631" y="1730718"/>
                        <a:pt x="3118631" y="1770800"/>
                      </a:cubicBezTo>
                      <a:cubicBezTo>
                        <a:pt x="3118631" y="1810882"/>
                        <a:pt x="3086119" y="1843374"/>
                        <a:pt x="3046013" y="1843374"/>
                      </a:cubicBezTo>
                      <a:cubicBezTo>
                        <a:pt x="3005908" y="1843374"/>
                        <a:pt x="2973396" y="1810882"/>
                        <a:pt x="2973396" y="1770800"/>
                      </a:cubicBezTo>
                      <a:cubicBezTo>
                        <a:pt x="2973396" y="1730718"/>
                        <a:pt x="3005908" y="1698226"/>
                        <a:pt x="3046013" y="1698226"/>
                      </a:cubicBezTo>
                      <a:close/>
                      <a:moveTo>
                        <a:pt x="2621299" y="1698226"/>
                      </a:moveTo>
                      <a:cubicBezTo>
                        <a:pt x="2661405" y="1698226"/>
                        <a:pt x="2693917" y="1730718"/>
                        <a:pt x="2693917" y="1770800"/>
                      </a:cubicBezTo>
                      <a:cubicBezTo>
                        <a:pt x="2693917" y="1810882"/>
                        <a:pt x="2661405" y="1843374"/>
                        <a:pt x="2621299" y="1843374"/>
                      </a:cubicBezTo>
                      <a:cubicBezTo>
                        <a:pt x="2581194" y="1843374"/>
                        <a:pt x="2548682" y="1810882"/>
                        <a:pt x="2548682" y="1770800"/>
                      </a:cubicBezTo>
                      <a:cubicBezTo>
                        <a:pt x="2548682" y="1730718"/>
                        <a:pt x="2581194" y="1698226"/>
                        <a:pt x="2621299" y="1698226"/>
                      </a:cubicBezTo>
                      <a:close/>
                      <a:moveTo>
                        <a:pt x="2195803" y="1698226"/>
                      </a:moveTo>
                      <a:cubicBezTo>
                        <a:pt x="2196064" y="1698225"/>
                        <a:pt x="2196326" y="1698225"/>
                        <a:pt x="2196587" y="1698226"/>
                      </a:cubicBezTo>
                      <a:cubicBezTo>
                        <a:pt x="2236691" y="1698226"/>
                        <a:pt x="2269204" y="1730719"/>
                        <a:pt x="2269204" y="1770800"/>
                      </a:cubicBezTo>
                      <a:lnTo>
                        <a:pt x="2269203" y="1770800"/>
                      </a:lnTo>
                      <a:cubicBezTo>
                        <a:pt x="2269419" y="1811097"/>
                        <a:pt x="2236907" y="1843941"/>
                        <a:pt x="2196585" y="1844156"/>
                      </a:cubicBezTo>
                      <a:cubicBezTo>
                        <a:pt x="2156263" y="1844372"/>
                        <a:pt x="2123401" y="1811880"/>
                        <a:pt x="2123185" y="1771582"/>
                      </a:cubicBezTo>
                      <a:cubicBezTo>
                        <a:pt x="2122969" y="1731285"/>
                        <a:pt x="2155481" y="1698441"/>
                        <a:pt x="2195803" y="1698226"/>
                      </a:cubicBezTo>
                      <a:close/>
                      <a:moveTo>
                        <a:pt x="1771087" y="1698226"/>
                      </a:moveTo>
                      <a:cubicBezTo>
                        <a:pt x="1771348" y="1698225"/>
                        <a:pt x="1771610" y="1698225"/>
                        <a:pt x="1771871" y="1698226"/>
                      </a:cubicBezTo>
                      <a:cubicBezTo>
                        <a:pt x="1811975" y="1698226"/>
                        <a:pt x="1844488" y="1730719"/>
                        <a:pt x="1844488" y="1770800"/>
                      </a:cubicBezTo>
                      <a:lnTo>
                        <a:pt x="1844487" y="1770800"/>
                      </a:lnTo>
                      <a:cubicBezTo>
                        <a:pt x="1844703" y="1811097"/>
                        <a:pt x="1812191" y="1843941"/>
                        <a:pt x="1771869" y="1844156"/>
                      </a:cubicBezTo>
                      <a:cubicBezTo>
                        <a:pt x="1731547" y="1844372"/>
                        <a:pt x="1698685" y="1811880"/>
                        <a:pt x="1698469" y="1771582"/>
                      </a:cubicBezTo>
                      <a:cubicBezTo>
                        <a:pt x="1698253" y="1731285"/>
                        <a:pt x="1730765" y="1698441"/>
                        <a:pt x="1771087" y="1698226"/>
                      </a:cubicBezTo>
                      <a:close/>
                      <a:moveTo>
                        <a:pt x="1346763" y="1698226"/>
                      </a:moveTo>
                      <a:cubicBezTo>
                        <a:pt x="1386932" y="1698226"/>
                        <a:pt x="1419557" y="1730655"/>
                        <a:pt x="1419773" y="1770800"/>
                      </a:cubicBezTo>
                      <a:cubicBezTo>
                        <a:pt x="1419990" y="1811098"/>
                        <a:pt x="1387479" y="1843941"/>
                        <a:pt x="1347157" y="1844157"/>
                      </a:cubicBezTo>
                      <a:cubicBezTo>
                        <a:pt x="1306835" y="1844374"/>
                        <a:pt x="1273972" y="1811883"/>
                        <a:pt x="1273755" y="1771584"/>
                      </a:cubicBezTo>
                      <a:cubicBezTo>
                        <a:pt x="1273538" y="1731288"/>
                        <a:pt x="1306050" y="1698444"/>
                        <a:pt x="1346372" y="1698227"/>
                      </a:cubicBezTo>
                      <a:cubicBezTo>
                        <a:pt x="1346503" y="1698226"/>
                        <a:pt x="1346632" y="1698226"/>
                        <a:pt x="1346763" y="1698226"/>
                      </a:cubicBezTo>
                      <a:close/>
                      <a:moveTo>
                        <a:pt x="922833" y="1698226"/>
                      </a:moveTo>
                      <a:cubicBezTo>
                        <a:pt x="963002" y="1698226"/>
                        <a:pt x="995627" y="1730655"/>
                        <a:pt x="995843" y="1770800"/>
                      </a:cubicBezTo>
                      <a:cubicBezTo>
                        <a:pt x="996060" y="1811098"/>
                        <a:pt x="963549" y="1843941"/>
                        <a:pt x="923227" y="1844157"/>
                      </a:cubicBezTo>
                      <a:cubicBezTo>
                        <a:pt x="882905" y="1844374"/>
                        <a:pt x="850042" y="1811883"/>
                        <a:pt x="849825" y="1771584"/>
                      </a:cubicBezTo>
                      <a:cubicBezTo>
                        <a:pt x="849608" y="1731288"/>
                        <a:pt x="882120" y="1698444"/>
                        <a:pt x="922442" y="1698227"/>
                      </a:cubicBezTo>
                      <a:cubicBezTo>
                        <a:pt x="922573" y="1698226"/>
                        <a:pt x="922702" y="1698226"/>
                        <a:pt x="922833" y="1698226"/>
                      </a:cubicBezTo>
                      <a:close/>
                      <a:moveTo>
                        <a:pt x="497331" y="1698226"/>
                      </a:moveTo>
                      <a:cubicBezTo>
                        <a:pt x="537437" y="1698226"/>
                        <a:pt x="569949" y="1730718"/>
                        <a:pt x="569949" y="1770800"/>
                      </a:cubicBezTo>
                      <a:cubicBezTo>
                        <a:pt x="569949" y="1810882"/>
                        <a:pt x="537437" y="1843374"/>
                        <a:pt x="497331" y="1843374"/>
                      </a:cubicBezTo>
                      <a:cubicBezTo>
                        <a:pt x="457226" y="1843374"/>
                        <a:pt x="424714" y="1810882"/>
                        <a:pt x="424714" y="1770800"/>
                      </a:cubicBezTo>
                      <a:cubicBezTo>
                        <a:pt x="424714" y="1730718"/>
                        <a:pt x="457226" y="1698226"/>
                        <a:pt x="497331" y="1698226"/>
                      </a:cubicBezTo>
                      <a:close/>
                      <a:moveTo>
                        <a:pt x="72617" y="1698226"/>
                      </a:moveTo>
                      <a:cubicBezTo>
                        <a:pt x="112723" y="1698226"/>
                        <a:pt x="145235" y="1730718"/>
                        <a:pt x="145235" y="1770800"/>
                      </a:cubicBezTo>
                      <a:cubicBezTo>
                        <a:pt x="145235" y="1810882"/>
                        <a:pt x="112723" y="1843374"/>
                        <a:pt x="72617" y="1843374"/>
                      </a:cubicBezTo>
                      <a:cubicBezTo>
                        <a:pt x="32512" y="1843374"/>
                        <a:pt x="0" y="1810882"/>
                        <a:pt x="0" y="1770800"/>
                      </a:cubicBezTo>
                      <a:cubicBezTo>
                        <a:pt x="0" y="1730718"/>
                        <a:pt x="32512" y="1698226"/>
                        <a:pt x="72617" y="1698226"/>
                      </a:cubicBezTo>
                      <a:close/>
                      <a:moveTo>
                        <a:pt x="3046013" y="1273767"/>
                      </a:moveTo>
                      <a:cubicBezTo>
                        <a:pt x="3086119" y="1273767"/>
                        <a:pt x="3118631" y="1306259"/>
                        <a:pt x="3118631" y="1346341"/>
                      </a:cubicBezTo>
                      <a:cubicBezTo>
                        <a:pt x="3118631" y="1386423"/>
                        <a:pt x="3086119" y="1418915"/>
                        <a:pt x="3046013" y="1418915"/>
                      </a:cubicBezTo>
                      <a:cubicBezTo>
                        <a:pt x="3005908" y="1418915"/>
                        <a:pt x="2973396" y="1386423"/>
                        <a:pt x="2973396" y="1346341"/>
                      </a:cubicBezTo>
                      <a:cubicBezTo>
                        <a:pt x="2973396" y="1306259"/>
                        <a:pt x="3005908" y="1273767"/>
                        <a:pt x="3046013" y="1273767"/>
                      </a:cubicBezTo>
                      <a:close/>
                      <a:moveTo>
                        <a:pt x="2621299" y="1273767"/>
                      </a:moveTo>
                      <a:cubicBezTo>
                        <a:pt x="2661405" y="1273767"/>
                        <a:pt x="2693917" y="1306259"/>
                        <a:pt x="2693917" y="1346341"/>
                      </a:cubicBezTo>
                      <a:cubicBezTo>
                        <a:pt x="2693917" y="1386423"/>
                        <a:pt x="2661405" y="1418915"/>
                        <a:pt x="2621299" y="1418915"/>
                      </a:cubicBezTo>
                      <a:cubicBezTo>
                        <a:pt x="2581194" y="1418915"/>
                        <a:pt x="2548682" y="1386423"/>
                        <a:pt x="2548682" y="1346341"/>
                      </a:cubicBezTo>
                      <a:cubicBezTo>
                        <a:pt x="2548682" y="1306259"/>
                        <a:pt x="2581194" y="1273767"/>
                        <a:pt x="2621299" y="1273767"/>
                      </a:cubicBezTo>
                      <a:close/>
                      <a:moveTo>
                        <a:pt x="2195803" y="1273767"/>
                      </a:moveTo>
                      <a:cubicBezTo>
                        <a:pt x="2196064" y="1273766"/>
                        <a:pt x="2196326" y="1273766"/>
                        <a:pt x="2196587" y="1273767"/>
                      </a:cubicBezTo>
                      <a:cubicBezTo>
                        <a:pt x="2236691" y="1273767"/>
                        <a:pt x="2269204" y="1306260"/>
                        <a:pt x="2269204" y="1346341"/>
                      </a:cubicBezTo>
                      <a:lnTo>
                        <a:pt x="2269203" y="1346341"/>
                      </a:lnTo>
                      <a:cubicBezTo>
                        <a:pt x="2269419" y="1386638"/>
                        <a:pt x="2236907" y="1419482"/>
                        <a:pt x="2196585" y="1419697"/>
                      </a:cubicBezTo>
                      <a:cubicBezTo>
                        <a:pt x="2156263" y="1419913"/>
                        <a:pt x="2123401" y="1387421"/>
                        <a:pt x="2123185" y="1347123"/>
                      </a:cubicBezTo>
                      <a:cubicBezTo>
                        <a:pt x="2122969" y="1306826"/>
                        <a:pt x="2155481" y="1273982"/>
                        <a:pt x="2195803" y="1273767"/>
                      </a:cubicBezTo>
                      <a:close/>
                      <a:moveTo>
                        <a:pt x="1771087" y="1273767"/>
                      </a:moveTo>
                      <a:cubicBezTo>
                        <a:pt x="1771348" y="1273766"/>
                        <a:pt x="1771610" y="1273766"/>
                        <a:pt x="1771871" y="1273767"/>
                      </a:cubicBezTo>
                      <a:cubicBezTo>
                        <a:pt x="1811975" y="1273767"/>
                        <a:pt x="1844488" y="1306260"/>
                        <a:pt x="1844488" y="1346341"/>
                      </a:cubicBezTo>
                      <a:lnTo>
                        <a:pt x="1844487" y="1346341"/>
                      </a:lnTo>
                      <a:cubicBezTo>
                        <a:pt x="1844703" y="1386638"/>
                        <a:pt x="1812191" y="1419482"/>
                        <a:pt x="1771869" y="1419697"/>
                      </a:cubicBezTo>
                      <a:cubicBezTo>
                        <a:pt x="1731547" y="1419913"/>
                        <a:pt x="1698685" y="1387421"/>
                        <a:pt x="1698469" y="1347123"/>
                      </a:cubicBezTo>
                      <a:cubicBezTo>
                        <a:pt x="1698253" y="1306826"/>
                        <a:pt x="1730765" y="1273982"/>
                        <a:pt x="1771087" y="1273767"/>
                      </a:cubicBezTo>
                      <a:close/>
                      <a:moveTo>
                        <a:pt x="1346763" y="1273767"/>
                      </a:moveTo>
                      <a:cubicBezTo>
                        <a:pt x="1386932" y="1273767"/>
                        <a:pt x="1419557" y="1306196"/>
                        <a:pt x="1419773" y="1346341"/>
                      </a:cubicBezTo>
                      <a:cubicBezTo>
                        <a:pt x="1419990" y="1386639"/>
                        <a:pt x="1387479" y="1419482"/>
                        <a:pt x="1347157" y="1419698"/>
                      </a:cubicBezTo>
                      <a:cubicBezTo>
                        <a:pt x="1306835" y="1419915"/>
                        <a:pt x="1273972" y="1387424"/>
                        <a:pt x="1273755" y="1347125"/>
                      </a:cubicBezTo>
                      <a:cubicBezTo>
                        <a:pt x="1273538" y="1306829"/>
                        <a:pt x="1306050" y="1273985"/>
                        <a:pt x="1346372" y="1273768"/>
                      </a:cubicBezTo>
                      <a:cubicBezTo>
                        <a:pt x="1346503" y="1273767"/>
                        <a:pt x="1346632" y="1273767"/>
                        <a:pt x="1346763" y="1273767"/>
                      </a:cubicBezTo>
                      <a:close/>
                      <a:moveTo>
                        <a:pt x="922833" y="1273767"/>
                      </a:moveTo>
                      <a:cubicBezTo>
                        <a:pt x="963002" y="1273767"/>
                        <a:pt x="995627" y="1306196"/>
                        <a:pt x="995843" y="1346341"/>
                      </a:cubicBezTo>
                      <a:cubicBezTo>
                        <a:pt x="996060" y="1386639"/>
                        <a:pt x="963549" y="1419482"/>
                        <a:pt x="923227" y="1419698"/>
                      </a:cubicBezTo>
                      <a:cubicBezTo>
                        <a:pt x="882905" y="1419915"/>
                        <a:pt x="850042" y="1387424"/>
                        <a:pt x="849825" y="1347125"/>
                      </a:cubicBezTo>
                      <a:cubicBezTo>
                        <a:pt x="849608" y="1306829"/>
                        <a:pt x="882120" y="1273985"/>
                        <a:pt x="922442" y="1273768"/>
                      </a:cubicBezTo>
                      <a:cubicBezTo>
                        <a:pt x="922573" y="1273767"/>
                        <a:pt x="922702" y="1273767"/>
                        <a:pt x="922833" y="1273767"/>
                      </a:cubicBezTo>
                      <a:close/>
                      <a:moveTo>
                        <a:pt x="497331" y="1273767"/>
                      </a:moveTo>
                      <a:cubicBezTo>
                        <a:pt x="537437" y="1273767"/>
                        <a:pt x="569949" y="1306259"/>
                        <a:pt x="569949" y="1346341"/>
                      </a:cubicBezTo>
                      <a:cubicBezTo>
                        <a:pt x="569949" y="1386423"/>
                        <a:pt x="537437" y="1418915"/>
                        <a:pt x="497331" y="1418915"/>
                      </a:cubicBezTo>
                      <a:cubicBezTo>
                        <a:pt x="457226" y="1418915"/>
                        <a:pt x="424714" y="1386423"/>
                        <a:pt x="424714" y="1346341"/>
                      </a:cubicBezTo>
                      <a:cubicBezTo>
                        <a:pt x="424714" y="1306259"/>
                        <a:pt x="457226" y="1273767"/>
                        <a:pt x="497331" y="1273767"/>
                      </a:cubicBezTo>
                      <a:close/>
                      <a:moveTo>
                        <a:pt x="72617" y="1273767"/>
                      </a:moveTo>
                      <a:cubicBezTo>
                        <a:pt x="112723" y="1273767"/>
                        <a:pt x="145235" y="1306259"/>
                        <a:pt x="145235" y="1346341"/>
                      </a:cubicBezTo>
                      <a:cubicBezTo>
                        <a:pt x="145235" y="1386423"/>
                        <a:pt x="112723" y="1418915"/>
                        <a:pt x="72617" y="1418915"/>
                      </a:cubicBezTo>
                      <a:cubicBezTo>
                        <a:pt x="32512" y="1418915"/>
                        <a:pt x="0" y="1386423"/>
                        <a:pt x="0" y="1346341"/>
                      </a:cubicBezTo>
                      <a:cubicBezTo>
                        <a:pt x="0" y="1306259"/>
                        <a:pt x="32512" y="1273767"/>
                        <a:pt x="72617" y="1273767"/>
                      </a:cubicBezTo>
                      <a:close/>
                      <a:moveTo>
                        <a:pt x="2195803" y="849310"/>
                      </a:moveTo>
                      <a:cubicBezTo>
                        <a:pt x="2196064" y="849309"/>
                        <a:pt x="2196326" y="849309"/>
                        <a:pt x="2196587" y="849310"/>
                      </a:cubicBezTo>
                      <a:cubicBezTo>
                        <a:pt x="2236691" y="849310"/>
                        <a:pt x="2269204" y="881803"/>
                        <a:pt x="2269204" y="921884"/>
                      </a:cubicBezTo>
                      <a:lnTo>
                        <a:pt x="2269203" y="921884"/>
                      </a:lnTo>
                      <a:cubicBezTo>
                        <a:pt x="2269419" y="962181"/>
                        <a:pt x="2236907" y="995025"/>
                        <a:pt x="2196585" y="995240"/>
                      </a:cubicBezTo>
                      <a:cubicBezTo>
                        <a:pt x="2156263" y="995456"/>
                        <a:pt x="2123401" y="962964"/>
                        <a:pt x="2123185" y="922666"/>
                      </a:cubicBezTo>
                      <a:cubicBezTo>
                        <a:pt x="2122969" y="882369"/>
                        <a:pt x="2155481" y="849525"/>
                        <a:pt x="2195803" y="849310"/>
                      </a:cubicBezTo>
                      <a:close/>
                      <a:moveTo>
                        <a:pt x="1771087" y="849310"/>
                      </a:moveTo>
                      <a:cubicBezTo>
                        <a:pt x="1771348" y="849309"/>
                        <a:pt x="1771610" y="849309"/>
                        <a:pt x="1771871" y="849310"/>
                      </a:cubicBezTo>
                      <a:cubicBezTo>
                        <a:pt x="1811975" y="849310"/>
                        <a:pt x="1844488" y="881803"/>
                        <a:pt x="1844488" y="921884"/>
                      </a:cubicBezTo>
                      <a:lnTo>
                        <a:pt x="1844487" y="921884"/>
                      </a:lnTo>
                      <a:cubicBezTo>
                        <a:pt x="1844703" y="962181"/>
                        <a:pt x="1812191" y="995025"/>
                        <a:pt x="1771869" y="995240"/>
                      </a:cubicBezTo>
                      <a:cubicBezTo>
                        <a:pt x="1731547" y="995456"/>
                        <a:pt x="1698685" y="962964"/>
                        <a:pt x="1698469" y="922666"/>
                      </a:cubicBezTo>
                      <a:cubicBezTo>
                        <a:pt x="1698253" y="882369"/>
                        <a:pt x="1730765" y="849525"/>
                        <a:pt x="1771087" y="849310"/>
                      </a:cubicBezTo>
                      <a:close/>
                      <a:moveTo>
                        <a:pt x="1346763" y="849310"/>
                      </a:moveTo>
                      <a:cubicBezTo>
                        <a:pt x="1386868" y="849093"/>
                        <a:pt x="1419556" y="881410"/>
                        <a:pt x="1419773" y="921490"/>
                      </a:cubicBezTo>
                      <a:cubicBezTo>
                        <a:pt x="1419774" y="921622"/>
                        <a:pt x="1419774" y="921752"/>
                        <a:pt x="1419774" y="921884"/>
                      </a:cubicBezTo>
                      <a:lnTo>
                        <a:pt x="1419773" y="921884"/>
                      </a:lnTo>
                      <a:cubicBezTo>
                        <a:pt x="1419990" y="962180"/>
                        <a:pt x="1387479" y="995025"/>
                        <a:pt x="1347157" y="995241"/>
                      </a:cubicBezTo>
                      <a:cubicBezTo>
                        <a:pt x="1306835" y="995458"/>
                        <a:pt x="1273972" y="962967"/>
                        <a:pt x="1273755" y="922668"/>
                      </a:cubicBezTo>
                      <a:cubicBezTo>
                        <a:pt x="1273538" y="882372"/>
                        <a:pt x="1306050" y="849527"/>
                        <a:pt x="1346372" y="849312"/>
                      </a:cubicBezTo>
                      <a:cubicBezTo>
                        <a:pt x="1346503" y="849310"/>
                        <a:pt x="1346632" y="849310"/>
                        <a:pt x="1346763" y="849310"/>
                      </a:cubicBezTo>
                      <a:close/>
                      <a:moveTo>
                        <a:pt x="922833" y="849310"/>
                      </a:moveTo>
                      <a:cubicBezTo>
                        <a:pt x="962938" y="849093"/>
                        <a:pt x="995626" y="881410"/>
                        <a:pt x="995843" y="921490"/>
                      </a:cubicBezTo>
                      <a:cubicBezTo>
                        <a:pt x="995844" y="921622"/>
                        <a:pt x="995844" y="921752"/>
                        <a:pt x="995844" y="921884"/>
                      </a:cubicBezTo>
                      <a:lnTo>
                        <a:pt x="995843" y="921884"/>
                      </a:lnTo>
                      <a:cubicBezTo>
                        <a:pt x="996060" y="962180"/>
                        <a:pt x="963549" y="995025"/>
                        <a:pt x="923227" y="995241"/>
                      </a:cubicBezTo>
                      <a:cubicBezTo>
                        <a:pt x="882905" y="995458"/>
                        <a:pt x="850042" y="962967"/>
                        <a:pt x="849825" y="922668"/>
                      </a:cubicBezTo>
                      <a:cubicBezTo>
                        <a:pt x="849608" y="882372"/>
                        <a:pt x="882120" y="849527"/>
                        <a:pt x="922442" y="849312"/>
                      </a:cubicBezTo>
                      <a:cubicBezTo>
                        <a:pt x="922573" y="849310"/>
                        <a:pt x="922702" y="849310"/>
                        <a:pt x="922833" y="849310"/>
                      </a:cubicBezTo>
                      <a:close/>
                      <a:moveTo>
                        <a:pt x="3046013" y="849309"/>
                      </a:moveTo>
                      <a:cubicBezTo>
                        <a:pt x="3086119" y="849309"/>
                        <a:pt x="3118631" y="881801"/>
                        <a:pt x="3118631" y="921883"/>
                      </a:cubicBezTo>
                      <a:cubicBezTo>
                        <a:pt x="3118631" y="961965"/>
                        <a:pt x="3086119" y="994457"/>
                        <a:pt x="3046013" y="994457"/>
                      </a:cubicBezTo>
                      <a:cubicBezTo>
                        <a:pt x="3005908" y="994457"/>
                        <a:pt x="2973396" y="961965"/>
                        <a:pt x="2973396" y="921883"/>
                      </a:cubicBezTo>
                      <a:cubicBezTo>
                        <a:pt x="2973396" y="881801"/>
                        <a:pt x="3005908" y="849309"/>
                        <a:pt x="3046013" y="849309"/>
                      </a:cubicBezTo>
                      <a:close/>
                      <a:moveTo>
                        <a:pt x="2621299" y="849309"/>
                      </a:moveTo>
                      <a:cubicBezTo>
                        <a:pt x="2661405" y="849309"/>
                        <a:pt x="2693917" y="881801"/>
                        <a:pt x="2693917" y="921883"/>
                      </a:cubicBezTo>
                      <a:cubicBezTo>
                        <a:pt x="2693917" y="961965"/>
                        <a:pt x="2661405" y="994457"/>
                        <a:pt x="2621299" y="994457"/>
                      </a:cubicBezTo>
                      <a:cubicBezTo>
                        <a:pt x="2581194" y="994457"/>
                        <a:pt x="2548682" y="961965"/>
                        <a:pt x="2548682" y="921883"/>
                      </a:cubicBezTo>
                      <a:cubicBezTo>
                        <a:pt x="2548682" y="881801"/>
                        <a:pt x="2581194" y="849309"/>
                        <a:pt x="2621299" y="849309"/>
                      </a:cubicBezTo>
                      <a:close/>
                      <a:moveTo>
                        <a:pt x="497331" y="849309"/>
                      </a:moveTo>
                      <a:cubicBezTo>
                        <a:pt x="537437" y="849309"/>
                        <a:pt x="569949" y="881801"/>
                        <a:pt x="569949" y="921883"/>
                      </a:cubicBezTo>
                      <a:cubicBezTo>
                        <a:pt x="569949" y="961965"/>
                        <a:pt x="537437" y="994457"/>
                        <a:pt x="497331" y="994457"/>
                      </a:cubicBezTo>
                      <a:cubicBezTo>
                        <a:pt x="457226" y="994457"/>
                        <a:pt x="424714" y="961965"/>
                        <a:pt x="424714" y="921883"/>
                      </a:cubicBezTo>
                      <a:cubicBezTo>
                        <a:pt x="424714" y="881801"/>
                        <a:pt x="457226" y="849309"/>
                        <a:pt x="497331" y="849309"/>
                      </a:cubicBezTo>
                      <a:close/>
                      <a:moveTo>
                        <a:pt x="72617" y="849309"/>
                      </a:moveTo>
                      <a:cubicBezTo>
                        <a:pt x="112723" y="849309"/>
                        <a:pt x="145235" y="881801"/>
                        <a:pt x="145235" y="921883"/>
                      </a:cubicBezTo>
                      <a:cubicBezTo>
                        <a:pt x="145235" y="961965"/>
                        <a:pt x="112723" y="994457"/>
                        <a:pt x="72617" y="994457"/>
                      </a:cubicBezTo>
                      <a:cubicBezTo>
                        <a:pt x="32512" y="994457"/>
                        <a:pt x="0" y="961965"/>
                        <a:pt x="0" y="921883"/>
                      </a:cubicBezTo>
                      <a:cubicBezTo>
                        <a:pt x="0" y="881801"/>
                        <a:pt x="32512" y="849309"/>
                        <a:pt x="72617" y="849309"/>
                      </a:cubicBezTo>
                      <a:close/>
                      <a:moveTo>
                        <a:pt x="2195803" y="424851"/>
                      </a:moveTo>
                      <a:cubicBezTo>
                        <a:pt x="2196064" y="424850"/>
                        <a:pt x="2196326" y="424850"/>
                        <a:pt x="2196587" y="424851"/>
                      </a:cubicBezTo>
                      <a:cubicBezTo>
                        <a:pt x="2236691" y="424851"/>
                        <a:pt x="2269204" y="457344"/>
                        <a:pt x="2269204" y="497425"/>
                      </a:cubicBezTo>
                      <a:lnTo>
                        <a:pt x="2269203" y="497425"/>
                      </a:lnTo>
                      <a:cubicBezTo>
                        <a:pt x="2269419" y="537722"/>
                        <a:pt x="2236907" y="570566"/>
                        <a:pt x="2196585" y="570781"/>
                      </a:cubicBezTo>
                      <a:cubicBezTo>
                        <a:pt x="2156263" y="570997"/>
                        <a:pt x="2123401" y="538505"/>
                        <a:pt x="2123185" y="498207"/>
                      </a:cubicBezTo>
                      <a:cubicBezTo>
                        <a:pt x="2122969" y="457910"/>
                        <a:pt x="2155481" y="425066"/>
                        <a:pt x="2195803" y="424851"/>
                      </a:cubicBezTo>
                      <a:close/>
                      <a:moveTo>
                        <a:pt x="1771087" y="424851"/>
                      </a:moveTo>
                      <a:cubicBezTo>
                        <a:pt x="1771348" y="424850"/>
                        <a:pt x="1771610" y="424850"/>
                        <a:pt x="1771871" y="424851"/>
                      </a:cubicBezTo>
                      <a:cubicBezTo>
                        <a:pt x="1811975" y="424851"/>
                        <a:pt x="1844488" y="457344"/>
                        <a:pt x="1844488" y="497425"/>
                      </a:cubicBezTo>
                      <a:lnTo>
                        <a:pt x="1844487" y="497425"/>
                      </a:lnTo>
                      <a:cubicBezTo>
                        <a:pt x="1844703" y="537722"/>
                        <a:pt x="1812191" y="570566"/>
                        <a:pt x="1771869" y="570781"/>
                      </a:cubicBezTo>
                      <a:cubicBezTo>
                        <a:pt x="1731547" y="570997"/>
                        <a:pt x="1698685" y="538505"/>
                        <a:pt x="1698469" y="498207"/>
                      </a:cubicBezTo>
                      <a:cubicBezTo>
                        <a:pt x="1698253" y="457910"/>
                        <a:pt x="1730765" y="425066"/>
                        <a:pt x="1771087" y="424851"/>
                      </a:cubicBezTo>
                      <a:close/>
                      <a:moveTo>
                        <a:pt x="1346763" y="424851"/>
                      </a:moveTo>
                      <a:cubicBezTo>
                        <a:pt x="1386868" y="424634"/>
                        <a:pt x="1419556" y="456951"/>
                        <a:pt x="1419773" y="497031"/>
                      </a:cubicBezTo>
                      <a:cubicBezTo>
                        <a:pt x="1419774" y="497163"/>
                        <a:pt x="1419774" y="497293"/>
                        <a:pt x="1419774" y="497425"/>
                      </a:cubicBezTo>
                      <a:lnTo>
                        <a:pt x="1419773" y="497425"/>
                      </a:lnTo>
                      <a:cubicBezTo>
                        <a:pt x="1419990" y="537721"/>
                        <a:pt x="1387479" y="570566"/>
                        <a:pt x="1347157" y="570782"/>
                      </a:cubicBezTo>
                      <a:cubicBezTo>
                        <a:pt x="1306835" y="570999"/>
                        <a:pt x="1273972" y="538508"/>
                        <a:pt x="1273755" y="498209"/>
                      </a:cubicBezTo>
                      <a:cubicBezTo>
                        <a:pt x="1273538" y="457913"/>
                        <a:pt x="1306050" y="425068"/>
                        <a:pt x="1346372" y="424853"/>
                      </a:cubicBezTo>
                      <a:cubicBezTo>
                        <a:pt x="1346503" y="424851"/>
                        <a:pt x="1346632" y="424851"/>
                        <a:pt x="1346763" y="424851"/>
                      </a:cubicBezTo>
                      <a:close/>
                      <a:moveTo>
                        <a:pt x="922833" y="424851"/>
                      </a:moveTo>
                      <a:cubicBezTo>
                        <a:pt x="962938" y="424634"/>
                        <a:pt x="995626" y="456951"/>
                        <a:pt x="995843" y="497031"/>
                      </a:cubicBezTo>
                      <a:cubicBezTo>
                        <a:pt x="995844" y="497163"/>
                        <a:pt x="995844" y="497293"/>
                        <a:pt x="995844" y="497425"/>
                      </a:cubicBezTo>
                      <a:lnTo>
                        <a:pt x="995843" y="497425"/>
                      </a:lnTo>
                      <a:cubicBezTo>
                        <a:pt x="996060" y="537721"/>
                        <a:pt x="963549" y="570566"/>
                        <a:pt x="923227" y="570782"/>
                      </a:cubicBezTo>
                      <a:cubicBezTo>
                        <a:pt x="882905" y="570999"/>
                        <a:pt x="850042" y="538508"/>
                        <a:pt x="849825" y="498209"/>
                      </a:cubicBezTo>
                      <a:cubicBezTo>
                        <a:pt x="849608" y="457913"/>
                        <a:pt x="882120" y="425068"/>
                        <a:pt x="922442" y="424853"/>
                      </a:cubicBezTo>
                      <a:cubicBezTo>
                        <a:pt x="922573" y="424851"/>
                        <a:pt x="922702" y="424851"/>
                        <a:pt x="922833" y="424851"/>
                      </a:cubicBezTo>
                      <a:close/>
                      <a:moveTo>
                        <a:pt x="3046013" y="424850"/>
                      </a:moveTo>
                      <a:cubicBezTo>
                        <a:pt x="3086119" y="424850"/>
                        <a:pt x="3118631" y="457342"/>
                        <a:pt x="3118631" y="497424"/>
                      </a:cubicBezTo>
                      <a:cubicBezTo>
                        <a:pt x="3118631" y="537506"/>
                        <a:pt x="3086119" y="569998"/>
                        <a:pt x="3046013" y="569998"/>
                      </a:cubicBezTo>
                      <a:cubicBezTo>
                        <a:pt x="3005908" y="569998"/>
                        <a:pt x="2973396" y="537506"/>
                        <a:pt x="2973396" y="497424"/>
                      </a:cubicBezTo>
                      <a:cubicBezTo>
                        <a:pt x="2973396" y="457342"/>
                        <a:pt x="3005908" y="424850"/>
                        <a:pt x="3046013" y="424850"/>
                      </a:cubicBezTo>
                      <a:close/>
                      <a:moveTo>
                        <a:pt x="2621299" y="424850"/>
                      </a:moveTo>
                      <a:cubicBezTo>
                        <a:pt x="2661405" y="424850"/>
                        <a:pt x="2693917" y="457342"/>
                        <a:pt x="2693917" y="497424"/>
                      </a:cubicBezTo>
                      <a:cubicBezTo>
                        <a:pt x="2693917" y="537506"/>
                        <a:pt x="2661405" y="569998"/>
                        <a:pt x="2621299" y="569998"/>
                      </a:cubicBezTo>
                      <a:cubicBezTo>
                        <a:pt x="2581194" y="569998"/>
                        <a:pt x="2548682" y="537506"/>
                        <a:pt x="2548682" y="497424"/>
                      </a:cubicBezTo>
                      <a:cubicBezTo>
                        <a:pt x="2548682" y="457342"/>
                        <a:pt x="2581194" y="424850"/>
                        <a:pt x="2621299" y="424850"/>
                      </a:cubicBezTo>
                      <a:close/>
                      <a:moveTo>
                        <a:pt x="497331" y="424850"/>
                      </a:moveTo>
                      <a:cubicBezTo>
                        <a:pt x="537437" y="424850"/>
                        <a:pt x="569949" y="457342"/>
                        <a:pt x="569949" y="497424"/>
                      </a:cubicBezTo>
                      <a:cubicBezTo>
                        <a:pt x="569949" y="537506"/>
                        <a:pt x="537437" y="569998"/>
                        <a:pt x="497331" y="569998"/>
                      </a:cubicBezTo>
                      <a:cubicBezTo>
                        <a:pt x="457226" y="569998"/>
                        <a:pt x="424714" y="537506"/>
                        <a:pt x="424714" y="497424"/>
                      </a:cubicBezTo>
                      <a:cubicBezTo>
                        <a:pt x="424714" y="457342"/>
                        <a:pt x="457226" y="424850"/>
                        <a:pt x="497331" y="424850"/>
                      </a:cubicBezTo>
                      <a:close/>
                      <a:moveTo>
                        <a:pt x="72617" y="424850"/>
                      </a:moveTo>
                      <a:cubicBezTo>
                        <a:pt x="112723" y="424850"/>
                        <a:pt x="145235" y="457342"/>
                        <a:pt x="145235" y="497424"/>
                      </a:cubicBezTo>
                      <a:cubicBezTo>
                        <a:pt x="145235" y="537506"/>
                        <a:pt x="112723" y="569998"/>
                        <a:pt x="72617" y="569998"/>
                      </a:cubicBezTo>
                      <a:cubicBezTo>
                        <a:pt x="32512" y="569998"/>
                        <a:pt x="0" y="537506"/>
                        <a:pt x="0" y="497424"/>
                      </a:cubicBezTo>
                      <a:cubicBezTo>
                        <a:pt x="0" y="457342"/>
                        <a:pt x="32512" y="424850"/>
                        <a:pt x="72617" y="424850"/>
                      </a:cubicBezTo>
                      <a:close/>
                      <a:moveTo>
                        <a:pt x="497334" y="1961"/>
                      </a:moveTo>
                      <a:cubicBezTo>
                        <a:pt x="536834" y="1952"/>
                        <a:pt x="569097" y="33499"/>
                        <a:pt x="569952" y="72965"/>
                      </a:cubicBezTo>
                      <a:lnTo>
                        <a:pt x="569950" y="72965"/>
                      </a:lnTo>
                      <a:cubicBezTo>
                        <a:pt x="570818" y="113038"/>
                        <a:pt x="539015" y="146224"/>
                        <a:pt x="498920" y="147091"/>
                      </a:cubicBezTo>
                      <a:cubicBezTo>
                        <a:pt x="458824" y="147959"/>
                        <a:pt x="425617" y="116175"/>
                        <a:pt x="424749" y="76104"/>
                      </a:cubicBezTo>
                      <a:cubicBezTo>
                        <a:pt x="423881" y="36031"/>
                        <a:pt x="455684" y="2845"/>
                        <a:pt x="495779" y="1978"/>
                      </a:cubicBezTo>
                      <a:cubicBezTo>
                        <a:pt x="496297" y="1967"/>
                        <a:pt x="496815" y="1961"/>
                        <a:pt x="497334" y="1961"/>
                      </a:cubicBezTo>
                      <a:close/>
                      <a:moveTo>
                        <a:pt x="1346763" y="1"/>
                      </a:moveTo>
                      <a:cubicBezTo>
                        <a:pt x="1386868" y="-216"/>
                        <a:pt x="1419556" y="32099"/>
                        <a:pt x="1419773" y="72180"/>
                      </a:cubicBezTo>
                      <a:cubicBezTo>
                        <a:pt x="1419774" y="72442"/>
                        <a:pt x="1419774" y="72705"/>
                        <a:pt x="1419773" y="72967"/>
                      </a:cubicBezTo>
                      <a:cubicBezTo>
                        <a:pt x="1419773" y="113265"/>
                        <a:pt x="1387085" y="145932"/>
                        <a:pt x="1346763" y="145932"/>
                      </a:cubicBezTo>
                      <a:cubicBezTo>
                        <a:pt x="1306442" y="145932"/>
                        <a:pt x="1273754" y="113264"/>
                        <a:pt x="1273754" y="72967"/>
                      </a:cubicBezTo>
                      <a:cubicBezTo>
                        <a:pt x="1273754" y="32668"/>
                        <a:pt x="1306442" y="1"/>
                        <a:pt x="1346763" y="1"/>
                      </a:cubicBezTo>
                      <a:close/>
                      <a:moveTo>
                        <a:pt x="922833" y="1"/>
                      </a:moveTo>
                      <a:cubicBezTo>
                        <a:pt x="962938" y="-216"/>
                        <a:pt x="995626" y="32099"/>
                        <a:pt x="995843" y="72180"/>
                      </a:cubicBezTo>
                      <a:cubicBezTo>
                        <a:pt x="995844" y="72442"/>
                        <a:pt x="995844" y="72705"/>
                        <a:pt x="995843" y="72967"/>
                      </a:cubicBezTo>
                      <a:cubicBezTo>
                        <a:pt x="995843" y="113265"/>
                        <a:pt x="963155" y="145932"/>
                        <a:pt x="922833" y="145932"/>
                      </a:cubicBezTo>
                      <a:cubicBezTo>
                        <a:pt x="882512" y="145932"/>
                        <a:pt x="849824" y="113264"/>
                        <a:pt x="849824" y="72967"/>
                      </a:cubicBezTo>
                      <a:cubicBezTo>
                        <a:pt x="849824" y="32668"/>
                        <a:pt x="882512" y="1"/>
                        <a:pt x="922833" y="1"/>
                      </a:cubicBezTo>
                      <a:close/>
                      <a:moveTo>
                        <a:pt x="3046014" y="0"/>
                      </a:moveTo>
                      <a:cubicBezTo>
                        <a:pt x="3086120" y="0"/>
                        <a:pt x="3118632" y="32491"/>
                        <a:pt x="3118633" y="72573"/>
                      </a:cubicBezTo>
                      <a:cubicBezTo>
                        <a:pt x="3118633" y="72705"/>
                        <a:pt x="3118633" y="72835"/>
                        <a:pt x="3118632" y="72967"/>
                      </a:cubicBezTo>
                      <a:cubicBezTo>
                        <a:pt x="3118416" y="113048"/>
                        <a:pt x="3085728" y="145364"/>
                        <a:pt x="3045622" y="145147"/>
                      </a:cubicBezTo>
                      <a:cubicBezTo>
                        <a:pt x="3005518" y="144931"/>
                        <a:pt x="2973182" y="112263"/>
                        <a:pt x="2973399" y="72181"/>
                      </a:cubicBezTo>
                      <a:cubicBezTo>
                        <a:pt x="2973615" y="32255"/>
                        <a:pt x="3006062" y="0"/>
                        <a:pt x="3046014" y="0"/>
                      </a:cubicBezTo>
                      <a:close/>
                      <a:moveTo>
                        <a:pt x="2621299" y="0"/>
                      </a:moveTo>
                      <a:cubicBezTo>
                        <a:pt x="2661405" y="0"/>
                        <a:pt x="2693917" y="32491"/>
                        <a:pt x="2693918" y="72573"/>
                      </a:cubicBezTo>
                      <a:cubicBezTo>
                        <a:pt x="2693918" y="72705"/>
                        <a:pt x="2693918" y="72835"/>
                        <a:pt x="2693917" y="72967"/>
                      </a:cubicBezTo>
                      <a:cubicBezTo>
                        <a:pt x="2693701" y="113048"/>
                        <a:pt x="2661013" y="145364"/>
                        <a:pt x="2620907" y="145147"/>
                      </a:cubicBezTo>
                      <a:cubicBezTo>
                        <a:pt x="2580803" y="144931"/>
                        <a:pt x="2548467" y="112263"/>
                        <a:pt x="2548684" y="72181"/>
                      </a:cubicBezTo>
                      <a:cubicBezTo>
                        <a:pt x="2548900" y="32255"/>
                        <a:pt x="2581347" y="0"/>
                        <a:pt x="2621299" y="0"/>
                      </a:cubicBezTo>
                      <a:close/>
                      <a:moveTo>
                        <a:pt x="2196194" y="0"/>
                      </a:moveTo>
                      <a:cubicBezTo>
                        <a:pt x="2196325" y="0"/>
                        <a:pt x="2196454" y="0"/>
                        <a:pt x="2196585" y="1"/>
                      </a:cubicBezTo>
                      <a:cubicBezTo>
                        <a:pt x="2236691" y="1"/>
                        <a:pt x="2269203" y="32492"/>
                        <a:pt x="2269204" y="72574"/>
                      </a:cubicBezTo>
                      <a:cubicBezTo>
                        <a:pt x="2269204" y="72706"/>
                        <a:pt x="2269204" y="72836"/>
                        <a:pt x="2269203" y="72969"/>
                      </a:cubicBezTo>
                      <a:lnTo>
                        <a:pt x="2269203" y="72967"/>
                      </a:lnTo>
                      <a:cubicBezTo>
                        <a:pt x="2269203" y="113265"/>
                        <a:pt x="2236515" y="145932"/>
                        <a:pt x="2196192" y="145932"/>
                      </a:cubicBezTo>
                      <a:cubicBezTo>
                        <a:pt x="2155871" y="145932"/>
                        <a:pt x="2123183" y="113264"/>
                        <a:pt x="2123183" y="72966"/>
                      </a:cubicBezTo>
                      <a:cubicBezTo>
                        <a:pt x="2123183" y="32667"/>
                        <a:pt x="2155871" y="0"/>
                        <a:pt x="2196194" y="0"/>
                      </a:cubicBezTo>
                      <a:close/>
                      <a:moveTo>
                        <a:pt x="1771478" y="0"/>
                      </a:moveTo>
                      <a:cubicBezTo>
                        <a:pt x="1771609" y="0"/>
                        <a:pt x="1771738" y="0"/>
                        <a:pt x="1771869" y="1"/>
                      </a:cubicBezTo>
                      <a:cubicBezTo>
                        <a:pt x="1811975" y="1"/>
                        <a:pt x="1844487" y="32492"/>
                        <a:pt x="1844488" y="72574"/>
                      </a:cubicBezTo>
                      <a:cubicBezTo>
                        <a:pt x="1844488" y="72706"/>
                        <a:pt x="1844488" y="72836"/>
                        <a:pt x="1844487" y="72969"/>
                      </a:cubicBezTo>
                      <a:lnTo>
                        <a:pt x="1844487" y="72967"/>
                      </a:lnTo>
                      <a:cubicBezTo>
                        <a:pt x="1844487" y="113265"/>
                        <a:pt x="1811799" y="145932"/>
                        <a:pt x="1771476" y="145932"/>
                      </a:cubicBezTo>
                      <a:cubicBezTo>
                        <a:pt x="1731155" y="145932"/>
                        <a:pt x="1698467" y="113264"/>
                        <a:pt x="1698467" y="72966"/>
                      </a:cubicBezTo>
                      <a:cubicBezTo>
                        <a:pt x="1698467" y="32667"/>
                        <a:pt x="1731155" y="0"/>
                        <a:pt x="1771478" y="0"/>
                      </a:cubicBezTo>
                      <a:close/>
                      <a:moveTo>
                        <a:pt x="72617" y="0"/>
                      </a:moveTo>
                      <a:cubicBezTo>
                        <a:pt x="112723" y="0"/>
                        <a:pt x="145235" y="32491"/>
                        <a:pt x="145236" y="72573"/>
                      </a:cubicBezTo>
                      <a:cubicBezTo>
                        <a:pt x="145236" y="72705"/>
                        <a:pt x="145236" y="72835"/>
                        <a:pt x="145235" y="72967"/>
                      </a:cubicBezTo>
                      <a:cubicBezTo>
                        <a:pt x="145019" y="113048"/>
                        <a:pt x="112331" y="145364"/>
                        <a:pt x="72225" y="145147"/>
                      </a:cubicBezTo>
                      <a:cubicBezTo>
                        <a:pt x="32121" y="144931"/>
                        <a:pt x="-215" y="112263"/>
                        <a:pt x="2" y="72181"/>
                      </a:cubicBezTo>
                      <a:cubicBezTo>
                        <a:pt x="218" y="32255"/>
                        <a:pt x="32665" y="0"/>
                        <a:pt x="72617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90" name="Полилиния 189">
                  <a:extLst>
                    <a:ext uri="{FF2B5EF4-FFF2-40B4-BE49-F238E27FC236}">
                      <a16:creationId xmlns:a16="http://schemas.microsoft.com/office/drawing/2014/main" xmlns="" id="{62316C8C-7507-535E-8EE2-35026771ABB6}"/>
                    </a:ext>
                  </a:extLst>
                </p:cNvPr>
                <p:cNvSpPr/>
                <p:nvPr/>
              </p:nvSpPr>
              <p:spPr>
                <a:xfrm>
                  <a:off x="14305132" y="4914285"/>
                  <a:ext cx="2269987" cy="1844157"/>
                </a:xfrm>
                <a:custGeom>
                  <a:avLst/>
                  <a:gdLst>
                    <a:gd name="connsiteX0" fmla="*/ 922048 w 2269987"/>
                    <a:gd name="connsiteY0" fmla="*/ 1698227 h 1844157"/>
                    <a:gd name="connsiteX1" fmla="*/ 922832 w 2269987"/>
                    <a:gd name="connsiteY1" fmla="*/ 1698227 h 1844157"/>
                    <a:gd name="connsiteX2" fmla="*/ 995449 w 2269987"/>
                    <a:gd name="connsiteY2" fmla="*/ 1770801 h 1844157"/>
                    <a:gd name="connsiteX3" fmla="*/ 995448 w 2269987"/>
                    <a:gd name="connsiteY3" fmla="*/ 1770801 h 1844157"/>
                    <a:gd name="connsiteX4" fmla="*/ 922830 w 2269987"/>
                    <a:gd name="connsiteY4" fmla="*/ 1844156 h 1844157"/>
                    <a:gd name="connsiteX5" fmla="*/ 849430 w 2269987"/>
                    <a:gd name="connsiteY5" fmla="*/ 1771582 h 1844157"/>
                    <a:gd name="connsiteX6" fmla="*/ 922048 w 2269987"/>
                    <a:gd name="connsiteY6" fmla="*/ 1698227 h 1844157"/>
                    <a:gd name="connsiteX7" fmla="*/ 498119 w 2269987"/>
                    <a:gd name="connsiteY7" fmla="*/ 1698227 h 1844157"/>
                    <a:gd name="connsiteX8" fmla="*/ 498903 w 2269987"/>
                    <a:gd name="connsiteY8" fmla="*/ 1698227 h 1844157"/>
                    <a:gd name="connsiteX9" fmla="*/ 571520 w 2269987"/>
                    <a:gd name="connsiteY9" fmla="*/ 1770801 h 1844157"/>
                    <a:gd name="connsiteX10" fmla="*/ 571519 w 2269987"/>
                    <a:gd name="connsiteY10" fmla="*/ 1770801 h 1844157"/>
                    <a:gd name="connsiteX11" fmla="*/ 498901 w 2269987"/>
                    <a:gd name="connsiteY11" fmla="*/ 1844156 h 1844157"/>
                    <a:gd name="connsiteX12" fmla="*/ 425501 w 2269987"/>
                    <a:gd name="connsiteY12" fmla="*/ 1771582 h 1844157"/>
                    <a:gd name="connsiteX13" fmla="*/ 498119 w 2269987"/>
                    <a:gd name="connsiteY13" fmla="*/ 1698227 h 1844157"/>
                    <a:gd name="connsiteX14" fmla="*/ 2196976 w 2269987"/>
                    <a:gd name="connsiteY14" fmla="*/ 1698225 h 1844157"/>
                    <a:gd name="connsiteX15" fmla="*/ 2269986 w 2269987"/>
                    <a:gd name="connsiteY15" fmla="*/ 1770799 h 1844157"/>
                    <a:gd name="connsiteX16" fmla="*/ 2197370 w 2269987"/>
                    <a:gd name="connsiteY16" fmla="*/ 1844156 h 1844157"/>
                    <a:gd name="connsiteX17" fmla="*/ 2123968 w 2269987"/>
                    <a:gd name="connsiteY17" fmla="*/ 1771583 h 1844157"/>
                    <a:gd name="connsiteX18" fmla="*/ 2196585 w 2269987"/>
                    <a:gd name="connsiteY18" fmla="*/ 1698227 h 1844157"/>
                    <a:gd name="connsiteX19" fmla="*/ 2196976 w 2269987"/>
                    <a:gd name="connsiteY19" fmla="*/ 1698225 h 1844157"/>
                    <a:gd name="connsiteX20" fmla="*/ 1772260 w 2269987"/>
                    <a:gd name="connsiteY20" fmla="*/ 1698225 h 1844157"/>
                    <a:gd name="connsiteX21" fmla="*/ 1844878 w 2269987"/>
                    <a:gd name="connsiteY21" fmla="*/ 1770799 h 1844157"/>
                    <a:gd name="connsiteX22" fmla="*/ 1772260 w 2269987"/>
                    <a:gd name="connsiteY22" fmla="*/ 1843373 h 1844157"/>
                    <a:gd name="connsiteX23" fmla="*/ 1699643 w 2269987"/>
                    <a:gd name="connsiteY23" fmla="*/ 1770799 h 1844157"/>
                    <a:gd name="connsiteX24" fmla="*/ 1772260 w 2269987"/>
                    <a:gd name="connsiteY24" fmla="*/ 1698225 h 1844157"/>
                    <a:gd name="connsiteX25" fmla="*/ 1347544 w 2269987"/>
                    <a:gd name="connsiteY25" fmla="*/ 1698225 h 1844157"/>
                    <a:gd name="connsiteX26" fmla="*/ 1420162 w 2269987"/>
                    <a:gd name="connsiteY26" fmla="*/ 1770799 h 1844157"/>
                    <a:gd name="connsiteX27" fmla="*/ 1347544 w 2269987"/>
                    <a:gd name="connsiteY27" fmla="*/ 1843373 h 1844157"/>
                    <a:gd name="connsiteX28" fmla="*/ 1274927 w 2269987"/>
                    <a:gd name="connsiteY28" fmla="*/ 1770799 h 1844157"/>
                    <a:gd name="connsiteX29" fmla="*/ 1347544 w 2269987"/>
                    <a:gd name="connsiteY29" fmla="*/ 1698225 h 1844157"/>
                    <a:gd name="connsiteX30" fmla="*/ 73010 w 2269987"/>
                    <a:gd name="connsiteY30" fmla="*/ 1698225 h 1844157"/>
                    <a:gd name="connsiteX31" fmla="*/ 146019 w 2269987"/>
                    <a:gd name="connsiteY31" fmla="*/ 1770799 h 1844157"/>
                    <a:gd name="connsiteX32" fmla="*/ 73403 w 2269987"/>
                    <a:gd name="connsiteY32" fmla="*/ 1844156 h 1844157"/>
                    <a:gd name="connsiteX33" fmla="*/ 1 w 2269987"/>
                    <a:gd name="connsiteY33" fmla="*/ 1771583 h 1844157"/>
                    <a:gd name="connsiteX34" fmla="*/ 72618 w 2269987"/>
                    <a:gd name="connsiteY34" fmla="*/ 1698227 h 1844157"/>
                    <a:gd name="connsiteX35" fmla="*/ 73010 w 2269987"/>
                    <a:gd name="connsiteY35" fmla="*/ 1698225 h 1844157"/>
                    <a:gd name="connsiteX36" fmla="*/ 2196976 w 2269987"/>
                    <a:gd name="connsiteY36" fmla="*/ 1273769 h 1844157"/>
                    <a:gd name="connsiteX37" fmla="*/ 2269986 w 2269987"/>
                    <a:gd name="connsiteY37" fmla="*/ 1345949 h 1844157"/>
                    <a:gd name="connsiteX38" fmla="*/ 2269987 w 2269987"/>
                    <a:gd name="connsiteY38" fmla="*/ 1346343 h 1844157"/>
                    <a:gd name="connsiteX39" fmla="*/ 2269986 w 2269987"/>
                    <a:gd name="connsiteY39" fmla="*/ 1346343 h 1844157"/>
                    <a:gd name="connsiteX40" fmla="*/ 2197370 w 2269987"/>
                    <a:gd name="connsiteY40" fmla="*/ 1419699 h 1844157"/>
                    <a:gd name="connsiteX41" fmla="*/ 2123968 w 2269987"/>
                    <a:gd name="connsiteY41" fmla="*/ 1347127 h 1844157"/>
                    <a:gd name="connsiteX42" fmla="*/ 2196585 w 2269987"/>
                    <a:gd name="connsiteY42" fmla="*/ 1273770 h 1844157"/>
                    <a:gd name="connsiteX43" fmla="*/ 2196976 w 2269987"/>
                    <a:gd name="connsiteY43" fmla="*/ 1273769 h 1844157"/>
                    <a:gd name="connsiteX44" fmla="*/ 922048 w 2269987"/>
                    <a:gd name="connsiteY44" fmla="*/ 1273769 h 1844157"/>
                    <a:gd name="connsiteX45" fmla="*/ 922832 w 2269987"/>
                    <a:gd name="connsiteY45" fmla="*/ 1273769 h 1844157"/>
                    <a:gd name="connsiteX46" fmla="*/ 995449 w 2269987"/>
                    <a:gd name="connsiteY46" fmla="*/ 1346343 h 1844157"/>
                    <a:gd name="connsiteX47" fmla="*/ 995448 w 2269987"/>
                    <a:gd name="connsiteY47" fmla="*/ 1346343 h 1844157"/>
                    <a:gd name="connsiteX48" fmla="*/ 922830 w 2269987"/>
                    <a:gd name="connsiteY48" fmla="*/ 1419698 h 1844157"/>
                    <a:gd name="connsiteX49" fmla="*/ 849430 w 2269987"/>
                    <a:gd name="connsiteY49" fmla="*/ 1347124 h 1844157"/>
                    <a:gd name="connsiteX50" fmla="*/ 922048 w 2269987"/>
                    <a:gd name="connsiteY50" fmla="*/ 1273769 h 1844157"/>
                    <a:gd name="connsiteX51" fmla="*/ 498119 w 2269987"/>
                    <a:gd name="connsiteY51" fmla="*/ 1273769 h 1844157"/>
                    <a:gd name="connsiteX52" fmla="*/ 498903 w 2269987"/>
                    <a:gd name="connsiteY52" fmla="*/ 1273769 h 1844157"/>
                    <a:gd name="connsiteX53" fmla="*/ 571520 w 2269987"/>
                    <a:gd name="connsiteY53" fmla="*/ 1346343 h 1844157"/>
                    <a:gd name="connsiteX54" fmla="*/ 571519 w 2269987"/>
                    <a:gd name="connsiteY54" fmla="*/ 1346343 h 1844157"/>
                    <a:gd name="connsiteX55" fmla="*/ 498901 w 2269987"/>
                    <a:gd name="connsiteY55" fmla="*/ 1419698 h 1844157"/>
                    <a:gd name="connsiteX56" fmla="*/ 425501 w 2269987"/>
                    <a:gd name="connsiteY56" fmla="*/ 1347124 h 1844157"/>
                    <a:gd name="connsiteX57" fmla="*/ 498119 w 2269987"/>
                    <a:gd name="connsiteY57" fmla="*/ 1273769 h 1844157"/>
                    <a:gd name="connsiteX58" fmla="*/ 73010 w 2269987"/>
                    <a:gd name="connsiteY58" fmla="*/ 1273769 h 1844157"/>
                    <a:gd name="connsiteX59" fmla="*/ 146019 w 2269987"/>
                    <a:gd name="connsiteY59" fmla="*/ 1345949 h 1844157"/>
                    <a:gd name="connsiteX60" fmla="*/ 146020 w 2269987"/>
                    <a:gd name="connsiteY60" fmla="*/ 1346343 h 1844157"/>
                    <a:gd name="connsiteX61" fmla="*/ 146019 w 2269987"/>
                    <a:gd name="connsiteY61" fmla="*/ 1346343 h 1844157"/>
                    <a:gd name="connsiteX62" fmla="*/ 73403 w 2269987"/>
                    <a:gd name="connsiteY62" fmla="*/ 1419699 h 1844157"/>
                    <a:gd name="connsiteX63" fmla="*/ 1 w 2269987"/>
                    <a:gd name="connsiteY63" fmla="*/ 1347127 h 1844157"/>
                    <a:gd name="connsiteX64" fmla="*/ 72618 w 2269987"/>
                    <a:gd name="connsiteY64" fmla="*/ 1273770 h 1844157"/>
                    <a:gd name="connsiteX65" fmla="*/ 73010 w 2269987"/>
                    <a:gd name="connsiteY65" fmla="*/ 1273769 h 1844157"/>
                    <a:gd name="connsiteX66" fmla="*/ 1772260 w 2269987"/>
                    <a:gd name="connsiteY66" fmla="*/ 1273768 h 1844157"/>
                    <a:gd name="connsiteX67" fmla="*/ 1844878 w 2269987"/>
                    <a:gd name="connsiteY67" fmla="*/ 1346342 h 1844157"/>
                    <a:gd name="connsiteX68" fmla="*/ 1772260 w 2269987"/>
                    <a:gd name="connsiteY68" fmla="*/ 1418916 h 1844157"/>
                    <a:gd name="connsiteX69" fmla="*/ 1699643 w 2269987"/>
                    <a:gd name="connsiteY69" fmla="*/ 1346342 h 1844157"/>
                    <a:gd name="connsiteX70" fmla="*/ 1772260 w 2269987"/>
                    <a:gd name="connsiteY70" fmla="*/ 1273768 h 1844157"/>
                    <a:gd name="connsiteX71" fmla="*/ 1347544 w 2269987"/>
                    <a:gd name="connsiteY71" fmla="*/ 1273768 h 1844157"/>
                    <a:gd name="connsiteX72" fmla="*/ 1420162 w 2269987"/>
                    <a:gd name="connsiteY72" fmla="*/ 1346342 h 1844157"/>
                    <a:gd name="connsiteX73" fmla="*/ 1347544 w 2269987"/>
                    <a:gd name="connsiteY73" fmla="*/ 1418916 h 1844157"/>
                    <a:gd name="connsiteX74" fmla="*/ 1274927 w 2269987"/>
                    <a:gd name="connsiteY74" fmla="*/ 1346342 h 1844157"/>
                    <a:gd name="connsiteX75" fmla="*/ 1347544 w 2269987"/>
                    <a:gd name="connsiteY75" fmla="*/ 1273768 h 1844157"/>
                    <a:gd name="connsiteX76" fmla="*/ 2196976 w 2269987"/>
                    <a:gd name="connsiteY76" fmla="*/ 850487 h 1844157"/>
                    <a:gd name="connsiteX77" fmla="*/ 2269986 w 2269987"/>
                    <a:gd name="connsiteY77" fmla="*/ 922667 h 1844157"/>
                    <a:gd name="connsiteX78" fmla="*/ 2269987 w 2269987"/>
                    <a:gd name="connsiteY78" fmla="*/ 923061 h 1844157"/>
                    <a:gd name="connsiteX79" fmla="*/ 2269986 w 2269987"/>
                    <a:gd name="connsiteY79" fmla="*/ 923061 h 1844157"/>
                    <a:gd name="connsiteX80" fmla="*/ 2197370 w 2269987"/>
                    <a:gd name="connsiteY80" fmla="*/ 996417 h 1844157"/>
                    <a:gd name="connsiteX81" fmla="*/ 2123968 w 2269987"/>
                    <a:gd name="connsiteY81" fmla="*/ 923845 h 1844157"/>
                    <a:gd name="connsiteX82" fmla="*/ 2196585 w 2269987"/>
                    <a:gd name="connsiteY82" fmla="*/ 850488 h 1844157"/>
                    <a:gd name="connsiteX83" fmla="*/ 2196976 w 2269987"/>
                    <a:gd name="connsiteY83" fmla="*/ 850487 h 1844157"/>
                    <a:gd name="connsiteX84" fmla="*/ 922048 w 2269987"/>
                    <a:gd name="connsiteY84" fmla="*/ 850487 h 1844157"/>
                    <a:gd name="connsiteX85" fmla="*/ 922832 w 2269987"/>
                    <a:gd name="connsiteY85" fmla="*/ 850487 h 1844157"/>
                    <a:gd name="connsiteX86" fmla="*/ 995449 w 2269987"/>
                    <a:gd name="connsiteY86" fmla="*/ 923061 h 1844157"/>
                    <a:gd name="connsiteX87" fmla="*/ 995448 w 2269987"/>
                    <a:gd name="connsiteY87" fmla="*/ 923061 h 1844157"/>
                    <a:gd name="connsiteX88" fmla="*/ 922830 w 2269987"/>
                    <a:gd name="connsiteY88" fmla="*/ 996416 h 1844157"/>
                    <a:gd name="connsiteX89" fmla="*/ 849430 w 2269987"/>
                    <a:gd name="connsiteY89" fmla="*/ 923842 h 1844157"/>
                    <a:gd name="connsiteX90" fmla="*/ 922048 w 2269987"/>
                    <a:gd name="connsiteY90" fmla="*/ 850487 h 1844157"/>
                    <a:gd name="connsiteX91" fmla="*/ 498119 w 2269987"/>
                    <a:gd name="connsiteY91" fmla="*/ 850487 h 1844157"/>
                    <a:gd name="connsiteX92" fmla="*/ 498903 w 2269987"/>
                    <a:gd name="connsiteY92" fmla="*/ 850487 h 1844157"/>
                    <a:gd name="connsiteX93" fmla="*/ 571520 w 2269987"/>
                    <a:gd name="connsiteY93" fmla="*/ 923061 h 1844157"/>
                    <a:gd name="connsiteX94" fmla="*/ 571519 w 2269987"/>
                    <a:gd name="connsiteY94" fmla="*/ 923061 h 1844157"/>
                    <a:gd name="connsiteX95" fmla="*/ 498901 w 2269987"/>
                    <a:gd name="connsiteY95" fmla="*/ 996416 h 1844157"/>
                    <a:gd name="connsiteX96" fmla="*/ 425501 w 2269987"/>
                    <a:gd name="connsiteY96" fmla="*/ 923842 h 1844157"/>
                    <a:gd name="connsiteX97" fmla="*/ 498119 w 2269987"/>
                    <a:gd name="connsiteY97" fmla="*/ 850487 h 1844157"/>
                    <a:gd name="connsiteX98" fmla="*/ 73010 w 2269987"/>
                    <a:gd name="connsiteY98" fmla="*/ 850487 h 1844157"/>
                    <a:gd name="connsiteX99" fmla="*/ 146019 w 2269987"/>
                    <a:gd name="connsiteY99" fmla="*/ 922667 h 1844157"/>
                    <a:gd name="connsiteX100" fmla="*/ 146020 w 2269987"/>
                    <a:gd name="connsiteY100" fmla="*/ 923061 h 1844157"/>
                    <a:gd name="connsiteX101" fmla="*/ 146019 w 2269987"/>
                    <a:gd name="connsiteY101" fmla="*/ 923061 h 1844157"/>
                    <a:gd name="connsiteX102" fmla="*/ 73403 w 2269987"/>
                    <a:gd name="connsiteY102" fmla="*/ 996417 h 1844157"/>
                    <a:gd name="connsiteX103" fmla="*/ 1 w 2269987"/>
                    <a:gd name="connsiteY103" fmla="*/ 923845 h 1844157"/>
                    <a:gd name="connsiteX104" fmla="*/ 72618 w 2269987"/>
                    <a:gd name="connsiteY104" fmla="*/ 850488 h 1844157"/>
                    <a:gd name="connsiteX105" fmla="*/ 73010 w 2269987"/>
                    <a:gd name="connsiteY105" fmla="*/ 850487 h 1844157"/>
                    <a:gd name="connsiteX106" fmla="*/ 1772260 w 2269987"/>
                    <a:gd name="connsiteY106" fmla="*/ 850486 h 1844157"/>
                    <a:gd name="connsiteX107" fmla="*/ 1844878 w 2269987"/>
                    <a:gd name="connsiteY107" fmla="*/ 923060 h 1844157"/>
                    <a:gd name="connsiteX108" fmla="*/ 1772260 w 2269987"/>
                    <a:gd name="connsiteY108" fmla="*/ 995634 h 1844157"/>
                    <a:gd name="connsiteX109" fmla="*/ 1699643 w 2269987"/>
                    <a:gd name="connsiteY109" fmla="*/ 923060 h 1844157"/>
                    <a:gd name="connsiteX110" fmla="*/ 1772260 w 2269987"/>
                    <a:gd name="connsiteY110" fmla="*/ 850486 h 1844157"/>
                    <a:gd name="connsiteX111" fmla="*/ 1347544 w 2269987"/>
                    <a:gd name="connsiteY111" fmla="*/ 850486 h 1844157"/>
                    <a:gd name="connsiteX112" fmla="*/ 1420162 w 2269987"/>
                    <a:gd name="connsiteY112" fmla="*/ 923060 h 1844157"/>
                    <a:gd name="connsiteX113" fmla="*/ 1347544 w 2269987"/>
                    <a:gd name="connsiteY113" fmla="*/ 995634 h 1844157"/>
                    <a:gd name="connsiteX114" fmla="*/ 1274927 w 2269987"/>
                    <a:gd name="connsiteY114" fmla="*/ 923060 h 1844157"/>
                    <a:gd name="connsiteX115" fmla="*/ 1347544 w 2269987"/>
                    <a:gd name="connsiteY115" fmla="*/ 850486 h 1844157"/>
                    <a:gd name="connsiteX116" fmla="*/ 2196976 w 2269987"/>
                    <a:gd name="connsiteY116" fmla="*/ 424850 h 1844157"/>
                    <a:gd name="connsiteX117" fmla="*/ 2269986 w 2269987"/>
                    <a:gd name="connsiteY117" fmla="*/ 497030 h 1844157"/>
                    <a:gd name="connsiteX118" fmla="*/ 2269987 w 2269987"/>
                    <a:gd name="connsiteY118" fmla="*/ 497423 h 1844157"/>
                    <a:gd name="connsiteX119" fmla="*/ 2269986 w 2269987"/>
                    <a:gd name="connsiteY119" fmla="*/ 497424 h 1844157"/>
                    <a:gd name="connsiteX120" fmla="*/ 2197370 w 2269987"/>
                    <a:gd name="connsiteY120" fmla="*/ 570782 h 1844157"/>
                    <a:gd name="connsiteX121" fmla="*/ 2123968 w 2269987"/>
                    <a:gd name="connsiteY121" fmla="*/ 498209 h 1844157"/>
                    <a:gd name="connsiteX122" fmla="*/ 2196585 w 2269987"/>
                    <a:gd name="connsiteY122" fmla="*/ 424851 h 1844157"/>
                    <a:gd name="connsiteX123" fmla="*/ 2196976 w 2269987"/>
                    <a:gd name="connsiteY123" fmla="*/ 424850 h 1844157"/>
                    <a:gd name="connsiteX124" fmla="*/ 498119 w 2269987"/>
                    <a:gd name="connsiteY124" fmla="*/ 424850 h 1844157"/>
                    <a:gd name="connsiteX125" fmla="*/ 498903 w 2269987"/>
                    <a:gd name="connsiteY125" fmla="*/ 424850 h 1844157"/>
                    <a:gd name="connsiteX126" fmla="*/ 571520 w 2269987"/>
                    <a:gd name="connsiteY126" fmla="*/ 497424 h 1844157"/>
                    <a:gd name="connsiteX127" fmla="*/ 571519 w 2269987"/>
                    <a:gd name="connsiteY127" fmla="*/ 497424 h 1844157"/>
                    <a:gd name="connsiteX128" fmla="*/ 498901 w 2269987"/>
                    <a:gd name="connsiteY128" fmla="*/ 570781 h 1844157"/>
                    <a:gd name="connsiteX129" fmla="*/ 425501 w 2269987"/>
                    <a:gd name="connsiteY129" fmla="*/ 498207 h 1844157"/>
                    <a:gd name="connsiteX130" fmla="*/ 498119 w 2269987"/>
                    <a:gd name="connsiteY130" fmla="*/ 424850 h 1844157"/>
                    <a:gd name="connsiteX131" fmla="*/ 73010 w 2269987"/>
                    <a:gd name="connsiteY131" fmla="*/ 424850 h 1844157"/>
                    <a:gd name="connsiteX132" fmla="*/ 146019 w 2269987"/>
                    <a:gd name="connsiteY132" fmla="*/ 497030 h 1844157"/>
                    <a:gd name="connsiteX133" fmla="*/ 146020 w 2269987"/>
                    <a:gd name="connsiteY133" fmla="*/ 497423 h 1844157"/>
                    <a:gd name="connsiteX134" fmla="*/ 146019 w 2269987"/>
                    <a:gd name="connsiteY134" fmla="*/ 497424 h 1844157"/>
                    <a:gd name="connsiteX135" fmla="*/ 73403 w 2269987"/>
                    <a:gd name="connsiteY135" fmla="*/ 570782 h 1844157"/>
                    <a:gd name="connsiteX136" fmla="*/ 1 w 2269987"/>
                    <a:gd name="connsiteY136" fmla="*/ 498209 h 1844157"/>
                    <a:gd name="connsiteX137" fmla="*/ 72618 w 2269987"/>
                    <a:gd name="connsiteY137" fmla="*/ 424851 h 1844157"/>
                    <a:gd name="connsiteX138" fmla="*/ 73010 w 2269987"/>
                    <a:gd name="connsiteY138" fmla="*/ 424850 h 1844157"/>
                    <a:gd name="connsiteX139" fmla="*/ 1772260 w 2269987"/>
                    <a:gd name="connsiteY139" fmla="*/ 424850 h 1844157"/>
                    <a:gd name="connsiteX140" fmla="*/ 1844878 w 2269987"/>
                    <a:gd name="connsiteY140" fmla="*/ 497424 h 1844157"/>
                    <a:gd name="connsiteX141" fmla="*/ 1772260 w 2269987"/>
                    <a:gd name="connsiteY141" fmla="*/ 569998 h 1844157"/>
                    <a:gd name="connsiteX142" fmla="*/ 1699643 w 2269987"/>
                    <a:gd name="connsiteY142" fmla="*/ 497424 h 1844157"/>
                    <a:gd name="connsiteX143" fmla="*/ 1772260 w 2269987"/>
                    <a:gd name="connsiteY143" fmla="*/ 424850 h 1844157"/>
                    <a:gd name="connsiteX144" fmla="*/ 1347544 w 2269987"/>
                    <a:gd name="connsiteY144" fmla="*/ 424850 h 1844157"/>
                    <a:gd name="connsiteX145" fmla="*/ 1420162 w 2269987"/>
                    <a:gd name="connsiteY145" fmla="*/ 497424 h 1844157"/>
                    <a:gd name="connsiteX146" fmla="*/ 1347544 w 2269987"/>
                    <a:gd name="connsiteY146" fmla="*/ 569998 h 1844157"/>
                    <a:gd name="connsiteX147" fmla="*/ 1274927 w 2269987"/>
                    <a:gd name="connsiteY147" fmla="*/ 497424 h 1844157"/>
                    <a:gd name="connsiteX148" fmla="*/ 1347544 w 2269987"/>
                    <a:gd name="connsiteY148" fmla="*/ 424850 h 1844157"/>
                    <a:gd name="connsiteX149" fmla="*/ 922084 w 2269987"/>
                    <a:gd name="connsiteY149" fmla="*/ 424814 h 1844157"/>
                    <a:gd name="connsiteX150" fmla="*/ 924792 w 2269987"/>
                    <a:gd name="connsiteY150" fmla="*/ 424851 h 1844157"/>
                    <a:gd name="connsiteX151" fmla="*/ 995447 w 2269987"/>
                    <a:gd name="connsiteY151" fmla="*/ 497425 h 1844157"/>
                    <a:gd name="connsiteX152" fmla="*/ 995448 w 2269987"/>
                    <a:gd name="connsiteY152" fmla="*/ 497424 h 1844157"/>
                    <a:gd name="connsiteX153" fmla="*/ 922793 w 2269987"/>
                    <a:gd name="connsiteY153" fmla="*/ 570745 h 1844157"/>
                    <a:gd name="connsiteX154" fmla="*/ 849429 w 2269987"/>
                    <a:gd name="connsiteY154" fmla="*/ 498133 h 1844157"/>
                    <a:gd name="connsiteX155" fmla="*/ 922084 w 2269987"/>
                    <a:gd name="connsiteY155" fmla="*/ 424814 h 1844157"/>
                    <a:gd name="connsiteX156" fmla="*/ 2196976 w 2269987"/>
                    <a:gd name="connsiteY156" fmla="*/ 1 h 1844157"/>
                    <a:gd name="connsiteX157" fmla="*/ 2269986 w 2269987"/>
                    <a:gd name="connsiteY157" fmla="*/ 72181 h 1844157"/>
                    <a:gd name="connsiteX158" fmla="*/ 2269986 w 2269987"/>
                    <a:gd name="connsiteY158" fmla="*/ 72967 h 1844157"/>
                    <a:gd name="connsiteX159" fmla="*/ 2196976 w 2269987"/>
                    <a:gd name="connsiteY159" fmla="*/ 145933 h 1844157"/>
                    <a:gd name="connsiteX160" fmla="*/ 2123967 w 2269987"/>
                    <a:gd name="connsiteY160" fmla="*/ 72967 h 1844157"/>
                    <a:gd name="connsiteX161" fmla="*/ 2196976 w 2269987"/>
                    <a:gd name="connsiteY161" fmla="*/ 1 h 1844157"/>
                    <a:gd name="connsiteX162" fmla="*/ 73010 w 2269987"/>
                    <a:gd name="connsiteY162" fmla="*/ 1 h 1844157"/>
                    <a:gd name="connsiteX163" fmla="*/ 146019 w 2269987"/>
                    <a:gd name="connsiteY163" fmla="*/ 72181 h 1844157"/>
                    <a:gd name="connsiteX164" fmla="*/ 146019 w 2269987"/>
                    <a:gd name="connsiteY164" fmla="*/ 72967 h 1844157"/>
                    <a:gd name="connsiteX165" fmla="*/ 73010 w 2269987"/>
                    <a:gd name="connsiteY165" fmla="*/ 145933 h 1844157"/>
                    <a:gd name="connsiteX166" fmla="*/ 0 w 2269987"/>
                    <a:gd name="connsiteY166" fmla="*/ 72967 h 1844157"/>
                    <a:gd name="connsiteX167" fmla="*/ 73010 w 2269987"/>
                    <a:gd name="connsiteY167" fmla="*/ 1 h 1844157"/>
                    <a:gd name="connsiteX168" fmla="*/ 1772260 w 2269987"/>
                    <a:gd name="connsiteY168" fmla="*/ 1 h 1844157"/>
                    <a:gd name="connsiteX169" fmla="*/ 1844879 w 2269987"/>
                    <a:gd name="connsiteY169" fmla="*/ 72574 h 1844157"/>
                    <a:gd name="connsiteX170" fmla="*/ 1844878 w 2269987"/>
                    <a:gd name="connsiteY170" fmla="*/ 72967 h 1844157"/>
                    <a:gd name="connsiteX171" fmla="*/ 1771868 w 2269987"/>
                    <a:gd name="connsiteY171" fmla="*/ 145148 h 1844157"/>
                    <a:gd name="connsiteX172" fmla="*/ 1699645 w 2269987"/>
                    <a:gd name="connsiteY172" fmla="*/ 72182 h 1844157"/>
                    <a:gd name="connsiteX173" fmla="*/ 1772260 w 2269987"/>
                    <a:gd name="connsiteY173" fmla="*/ 1 h 1844157"/>
                    <a:gd name="connsiteX174" fmla="*/ 1347546 w 2269987"/>
                    <a:gd name="connsiteY174" fmla="*/ 1 h 1844157"/>
                    <a:gd name="connsiteX175" fmla="*/ 1420165 w 2269987"/>
                    <a:gd name="connsiteY175" fmla="*/ 72574 h 1844157"/>
                    <a:gd name="connsiteX176" fmla="*/ 1420164 w 2269987"/>
                    <a:gd name="connsiteY176" fmla="*/ 72967 h 1844157"/>
                    <a:gd name="connsiteX177" fmla="*/ 1347154 w 2269987"/>
                    <a:gd name="connsiteY177" fmla="*/ 145148 h 1844157"/>
                    <a:gd name="connsiteX178" fmla="*/ 1274931 w 2269987"/>
                    <a:gd name="connsiteY178" fmla="*/ 72182 h 1844157"/>
                    <a:gd name="connsiteX179" fmla="*/ 1347546 w 2269987"/>
                    <a:gd name="connsiteY179" fmla="*/ 1 h 1844157"/>
                    <a:gd name="connsiteX180" fmla="*/ 922439 w 2269987"/>
                    <a:gd name="connsiteY180" fmla="*/ 0 h 1844157"/>
                    <a:gd name="connsiteX181" fmla="*/ 922830 w 2269987"/>
                    <a:gd name="connsiteY181" fmla="*/ 1 h 1844157"/>
                    <a:gd name="connsiteX182" fmla="*/ 995449 w 2269987"/>
                    <a:gd name="connsiteY182" fmla="*/ 72574 h 1844157"/>
                    <a:gd name="connsiteX183" fmla="*/ 995448 w 2269987"/>
                    <a:gd name="connsiteY183" fmla="*/ 72967 h 1844157"/>
                    <a:gd name="connsiteX184" fmla="*/ 922437 w 2269987"/>
                    <a:gd name="connsiteY184" fmla="*/ 145932 h 1844157"/>
                    <a:gd name="connsiteX185" fmla="*/ 849428 w 2269987"/>
                    <a:gd name="connsiteY185" fmla="*/ 72964 h 1844157"/>
                    <a:gd name="connsiteX186" fmla="*/ 922439 w 2269987"/>
                    <a:gd name="connsiteY186" fmla="*/ 0 h 1844157"/>
                    <a:gd name="connsiteX187" fmla="*/ 498510 w 2269987"/>
                    <a:gd name="connsiteY187" fmla="*/ 0 h 1844157"/>
                    <a:gd name="connsiteX188" fmla="*/ 498902 w 2269987"/>
                    <a:gd name="connsiteY188" fmla="*/ 1 h 1844157"/>
                    <a:gd name="connsiteX189" fmla="*/ 571520 w 2269987"/>
                    <a:gd name="connsiteY189" fmla="*/ 72574 h 1844157"/>
                    <a:gd name="connsiteX190" fmla="*/ 571519 w 2269987"/>
                    <a:gd name="connsiteY190" fmla="*/ 72967 h 1844157"/>
                    <a:gd name="connsiteX191" fmla="*/ 498508 w 2269987"/>
                    <a:gd name="connsiteY191" fmla="*/ 145932 h 1844157"/>
                    <a:gd name="connsiteX192" fmla="*/ 425499 w 2269987"/>
                    <a:gd name="connsiteY192" fmla="*/ 72964 h 1844157"/>
                    <a:gd name="connsiteX193" fmla="*/ 498510 w 2269987"/>
                    <a:gd name="connsiteY193" fmla="*/ 0 h 1844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</a:cxnLst>
                  <a:rect l="l" t="t" r="r" b="b"/>
                  <a:pathLst>
                    <a:path w="2269987" h="1844157">
                      <a:moveTo>
                        <a:pt x="922048" y="1698227"/>
                      </a:moveTo>
                      <a:cubicBezTo>
                        <a:pt x="922309" y="1698225"/>
                        <a:pt x="922571" y="1698225"/>
                        <a:pt x="922832" y="1698227"/>
                      </a:cubicBezTo>
                      <a:cubicBezTo>
                        <a:pt x="962936" y="1698227"/>
                        <a:pt x="995449" y="1730719"/>
                        <a:pt x="995449" y="1770801"/>
                      </a:cubicBezTo>
                      <a:lnTo>
                        <a:pt x="995448" y="1770801"/>
                      </a:lnTo>
                      <a:cubicBezTo>
                        <a:pt x="995664" y="1811097"/>
                        <a:pt x="963152" y="1843941"/>
                        <a:pt x="922830" y="1844156"/>
                      </a:cubicBezTo>
                      <a:cubicBezTo>
                        <a:pt x="882508" y="1844372"/>
                        <a:pt x="849646" y="1811881"/>
                        <a:pt x="849430" y="1771582"/>
                      </a:cubicBezTo>
                      <a:cubicBezTo>
                        <a:pt x="849214" y="1731286"/>
                        <a:pt x="881726" y="1698441"/>
                        <a:pt x="922048" y="1698227"/>
                      </a:cubicBezTo>
                      <a:close/>
                      <a:moveTo>
                        <a:pt x="498119" y="1698227"/>
                      </a:moveTo>
                      <a:cubicBezTo>
                        <a:pt x="498380" y="1698225"/>
                        <a:pt x="498642" y="1698225"/>
                        <a:pt x="498903" y="1698227"/>
                      </a:cubicBezTo>
                      <a:cubicBezTo>
                        <a:pt x="539007" y="1698227"/>
                        <a:pt x="571520" y="1730719"/>
                        <a:pt x="571520" y="1770801"/>
                      </a:cubicBezTo>
                      <a:lnTo>
                        <a:pt x="571519" y="1770801"/>
                      </a:lnTo>
                      <a:cubicBezTo>
                        <a:pt x="571735" y="1811097"/>
                        <a:pt x="539223" y="1843941"/>
                        <a:pt x="498901" y="1844156"/>
                      </a:cubicBezTo>
                      <a:cubicBezTo>
                        <a:pt x="458580" y="1844372"/>
                        <a:pt x="425717" y="1811881"/>
                        <a:pt x="425501" y="1771582"/>
                      </a:cubicBezTo>
                      <a:cubicBezTo>
                        <a:pt x="425285" y="1731286"/>
                        <a:pt x="457797" y="1698441"/>
                        <a:pt x="498119" y="1698227"/>
                      </a:cubicBezTo>
                      <a:close/>
                      <a:moveTo>
                        <a:pt x="2196976" y="1698225"/>
                      </a:moveTo>
                      <a:cubicBezTo>
                        <a:pt x="2237145" y="1698225"/>
                        <a:pt x="2269770" y="1730655"/>
                        <a:pt x="2269986" y="1770799"/>
                      </a:cubicBezTo>
                      <a:cubicBezTo>
                        <a:pt x="2270203" y="1811097"/>
                        <a:pt x="2237692" y="1843940"/>
                        <a:pt x="2197370" y="1844156"/>
                      </a:cubicBezTo>
                      <a:cubicBezTo>
                        <a:pt x="2157048" y="1844373"/>
                        <a:pt x="2124185" y="1811882"/>
                        <a:pt x="2123968" y="1771583"/>
                      </a:cubicBezTo>
                      <a:cubicBezTo>
                        <a:pt x="2123751" y="1731287"/>
                        <a:pt x="2156263" y="1698444"/>
                        <a:pt x="2196585" y="1698227"/>
                      </a:cubicBezTo>
                      <a:cubicBezTo>
                        <a:pt x="2196716" y="1698225"/>
                        <a:pt x="2196845" y="1698225"/>
                        <a:pt x="2196976" y="1698225"/>
                      </a:cubicBezTo>
                      <a:close/>
                      <a:moveTo>
                        <a:pt x="1772260" y="1698225"/>
                      </a:moveTo>
                      <a:cubicBezTo>
                        <a:pt x="1812366" y="1698225"/>
                        <a:pt x="1844878" y="1730718"/>
                        <a:pt x="1844878" y="1770799"/>
                      </a:cubicBezTo>
                      <a:cubicBezTo>
                        <a:pt x="1844878" y="1810881"/>
                        <a:pt x="1812366" y="1843373"/>
                        <a:pt x="1772260" y="1843373"/>
                      </a:cubicBezTo>
                      <a:cubicBezTo>
                        <a:pt x="1732155" y="1843373"/>
                        <a:pt x="1699643" y="1810881"/>
                        <a:pt x="1699643" y="1770799"/>
                      </a:cubicBezTo>
                      <a:cubicBezTo>
                        <a:pt x="1699643" y="1730718"/>
                        <a:pt x="1732155" y="1698225"/>
                        <a:pt x="1772260" y="1698225"/>
                      </a:cubicBezTo>
                      <a:close/>
                      <a:moveTo>
                        <a:pt x="1347544" y="1698225"/>
                      </a:moveTo>
                      <a:cubicBezTo>
                        <a:pt x="1387650" y="1698225"/>
                        <a:pt x="1420162" y="1730718"/>
                        <a:pt x="1420162" y="1770799"/>
                      </a:cubicBezTo>
                      <a:cubicBezTo>
                        <a:pt x="1420162" y="1810881"/>
                        <a:pt x="1387650" y="1843373"/>
                        <a:pt x="1347544" y="1843373"/>
                      </a:cubicBezTo>
                      <a:cubicBezTo>
                        <a:pt x="1307439" y="1843373"/>
                        <a:pt x="1274927" y="1810881"/>
                        <a:pt x="1274927" y="1770799"/>
                      </a:cubicBezTo>
                      <a:cubicBezTo>
                        <a:pt x="1274927" y="1730718"/>
                        <a:pt x="1307439" y="1698225"/>
                        <a:pt x="1347544" y="1698225"/>
                      </a:cubicBezTo>
                      <a:close/>
                      <a:moveTo>
                        <a:pt x="73010" y="1698225"/>
                      </a:moveTo>
                      <a:cubicBezTo>
                        <a:pt x="113178" y="1698225"/>
                        <a:pt x="145803" y="1730655"/>
                        <a:pt x="146019" y="1770799"/>
                      </a:cubicBezTo>
                      <a:cubicBezTo>
                        <a:pt x="146236" y="1811097"/>
                        <a:pt x="113725" y="1843940"/>
                        <a:pt x="73403" y="1844156"/>
                      </a:cubicBezTo>
                      <a:cubicBezTo>
                        <a:pt x="33081" y="1844373"/>
                        <a:pt x="218" y="1811882"/>
                        <a:pt x="1" y="1771583"/>
                      </a:cubicBezTo>
                      <a:cubicBezTo>
                        <a:pt x="-216" y="1731287"/>
                        <a:pt x="32296" y="1698444"/>
                        <a:pt x="72618" y="1698227"/>
                      </a:cubicBezTo>
                      <a:cubicBezTo>
                        <a:pt x="72749" y="1698225"/>
                        <a:pt x="72878" y="1698225"/>
                        <a:pt x="73010" y="1698225"/>
                      </a:cubicBezTo>
                      <a:close/>
                      <a:moveTo>
                        <a:pt x="2196976" y="1273769"/>
                      </a:moveTo>
                      <a:cubicBezTo>
                        <a:pt x="2237081" y="1273552"/>
                        <a:pt x="2269769" y="1305868"/>
                        <a:pt x="2269986" y="1345949"/>
                      </a:cubicBezTo>
                      <a:cubicBezTo>
                        <a:pt x="2269987" y="1346081"/>
                        <a:pt x="2269987" y="1346211"/>
                        <a:pt x="2269987" y="1346343"/>
                      </a:cubicBezTo>
                      <a:lnTo>
                        <a:pt x="2269986" y="1346343"/>
                      </a:lnTo>
                      <a:cubicBezTo>
                        <a:pt x="2270203" y="1386639"/>
                        <a:pt x="2237692" y="1419484"/>
                        <a:pt x="2197370" y="1419699"/>
                      </a:cubicBezTo>
                      <a:cubicBezTo>
                        <a:pt x="2157048" y="1419917"/>
                        <a:pt x="2124185" y="1387426"/>
                        <a:pt x="2123968" y="1347127"/>
                      </a:cubicBezTo>
                      <a:cubicBezTo>
                        <a:pt x="2123751" y="1306831"/>
                        <a:pt x="2156263" y="1273986"/>
                        <a:pt x="2196585" y="1273770"/>
                      </a:cubicBezTo>
                      <a:cubicBezTo>
                        <a:pt x="2196716" y="1273769"/>
                        <a:pt x="2196845" y="1273769"/>
                        <a:pt x="2196976" y="1273769"/>
                      </a:cubicBezTo>
                      <a:close/>
                      <a:moveTo>
                        <a:pt x="922048" y="1273769"/>
                      </a:moveTo>
                      <a:cubicBezTo>
                        <a:pt x="922309" y="1273768"/>
                        <a:pt x="922571" y="1273768"/>
                        <a:pt x="922832" y="1273769"/>
                      </a:cubicBezTo>
                      <a:cubicBezTo>
                        <a:pt x="962936" y="1273769"/>
                        <a:pt x="995449" y="1306261"/>
                        <a:pt x="995449" y="1346343"/>
                      </a:cubicBezTo>
                      <a:lnTo>
                        <a:pt x="995448" y="1346343"/>
                      </a:lnTo>
                      <a:cubicBezTo>
                        <a:pt x="995664" y="1386639"/>
                        <a:pt x="963152" y="1419484"/>
                        <a:pt x="922830" y="1419698"/>
                      </a:cubicBezTo>
                      <a:cubicBezTo>
                        <a:pt x="882508" y="1419914"/>
                        <a:pt x="849646" y="1387423"/>
                        <a:pt x="849430" y="1347124"/>
                      </a:cubicBezTo>
                      <a:cubicBezTo>
                        <a:pt x="849214" y="1306828"/>
                        <a:pt x="881726" y="1273984"/>
                        <a:pt x="922048" y="1273769"/>
                      </a:cubicBezTo>
                      <a:close/>
                      <a:moveTo>
                        <a:pt x="498119" y="1273769"/>
                      </a:moveTo>
                      <a:cubicBezTo>
                        <a:pt x="498380" y="1273768"/>
                        <a:pt x="498642" y="1273768"/>
                        <a:pt x="498903" y="1273769"/>
                      </a:cubicBezTo>
                      <a:cubicBezTo>
                        <a:pt x="539007" y="1273769"/>
                        <a:pt x="571520" y="1306261"/>
                        <a:pt x="571520" y="1346343"/>
                      </a:cubicBezTo>
                      <a:lnTo>
                        <a:pt x="571519" y="1346343"/>
                      </a:lnTo>
                      <a:cubicBezTo>
                        <a:pt x="571735" y="1386639"/>
                        <a:pt x="539223" y="1419484"/>
                        <a:pt x="498901" y="1419698"/>
                      </a:cubicBezTo>
                      <a:cubicBezTo>
                        <a:pt x="458580" y="1419914"/>
                        <a:pt x="425717" y="1387423"/>
                        <a:pt x="425501" y="1347124"/>
                      </a:cubicBezTo>
                      <a:cubicBezTo>
                        <a:pt x="425285" y="1306828"/>
                        <a:pt x="457797" y="1273984"/>
                        <a:pt x="498119" y="1273769"/>
                      </a:cubicBezTo>
                      <a:close/>
                      <a:moveTo>
                        <a:pt x="73010" y="1273769"/>
                      </a:moveTo>
                      <a:cubicBezTo>
                        <a:pt x="113114" y="1273552"/>
                        <a:pt x="145802" y="1305868"/>
                        <a:pt x="146019" y="1345949"/>
                      </a:cubicBezTo>
                      <a:cubicBezTo>
                        <a:pt x="146020" y="1346081"/>
                        <a:pt x="146020" y="1346211"/>
                        <a:pt x="146020" y="1346343"/>
                      </a:cubicBezTo>
                      <a:lnTo>
                        <a:pt x="146019" y="1346343"/>
                      </a:lnTo>
                      <a:cubicBezTo>
                        <a:pt x="146236" y="1386639"/>
                        <a:pt x="113725" y="1419484"/>
                        <a:pt x="73403" y="1419699"/>
                      </a:cubicBezTo>
                      <a:cubicBezTo>
                        <a:pt x="33081" y="1419917"/>
                        <a:pt x="218" y="1387426"/>
                        <a:pt x="1" y="1347127"/>
                      </a:cubicBezTo>
                      <a:cubicBezTo>
                        <a:pt x="-216" y="1306831"/>
                        <a:pt x="32296" y="1273986"/>
                        <a:pt x="72618" y="1273770"/>
                      </a:cubicBezTo>
                      <a:cubicBezTo>
                        <a:pt x="72749" y="1273769"/>
                        <a:pt x="72878" y="1273769"/>
                        <a:pt x="73010" y="1273769"/>
                      </a:cubicBezTo>
                      <a:close/>
                      <a:moveTo>
                        <a:pt x="1772260" y="1273768"/>
                      </a:moveTo>
                      <a:cubicBezTo>
                        <a:pt x="1812366" y="1273768"/>
                        <a:pt x="1844878" y="1306260"/>
                        <a:pt x="1844878" y="1346342"/>
                      </a:cubicBezTo>
                      <a:cubicBezTo>
                        <a:pt x="1844878" y="1386423"/>
                        <a:pt x="1812366" y="1418916"/>
                        <a:pt x="1772260" y="1418916"/>
                      </a:cubicBezTo>
                      <a:cubicBezTo>
                        <a:pt x="1732155" y="1418916"/>
                        <a:pt x="1699643" y="1386423"/>
                        <a:pt x="1699643" y="1346342"/>
                      </a:cubicBezTo>
                      <a:cubicBezTo>
                        <a:pt x="1699643" y="1306260"/>
                        <a:pt x="1732155" y="1273768"/>
                        <a:pt x="1772260" y="1273768"/>
                      </a:cubicBezTo>
                      <a:close/>
                      <a:moveTo>
                        <a:pt x="1347544" y="1273768"/>
                      </a:moveTo>
                      <a:cubicBezTo>
                        <a:pt x="1387650" y="1273768"/>
                        <a:pt x="1420162" y="1306260"/>
                        <a:pt x="1420162" y="1346342"/>
                      </a:cubicBezTo>
                      <a:cubicBezTo>
                        <a:pt x="1420162" y="1386423"/>
                        <a:pt x="1387650" y="1418916"/>
                        <a:pt x="1347544" y="1418916"/>
                      </a:cubicBezTo>
                      <a:cubicBezTo>
                        <a:pt x="1307439" y="1418916"/>
                        <a:pt x="1274927" y="1386423"/>
                        <a:pt x="1274927" y="1346342"/>
                      </a:cubicBezTo>
                      <a:cubicBezTo>
                        <a:pt x="1274927" y="1306260"/>
                        <a:pt x="1307439" y="1273768"/>
                        <a:pt x="1347544" y="1273768"/>
                      </a:cubicBezTo>
                      <a:close/>
                      <a:moveTo>
                        <a:pt x="2196976" y="850487"/>
                      </a:moveTo>
                      <a:cubicBezTo>
                        <a:pt x="2237081" y="850270"/>
                        <a:pt x="2269769" y="882586"/>
                        <a:pt x="2269986" y="922667"/>
                      </a:cubicBezTo>
                      <a:cubicBezTo>
                        <a:pt x="2269987" y="922799"/>
                        <a:pt x="2269987" y="922929"/>
                        <a:pt x="2269987" y="923061"/>
                      </a:cubicBezTo>
                      <a:lnTo>
                        <a:pt x="2269986" y="923061"/>
                      </a:lnTo>
                      <a:cubicBezTo>
                        <a:pt x="2270203" y="963357"/>
                        <a:pt x="2237692" y="996202"/>
                        <a:pt x="2197370" y="996417"/>
                      </a:cubicBezTo>
                      <a:cubicBezTo>
                        <a:pt x="2157048" y="996635"/>
                        <a:pt x="2124185" y="964144"/>
                        <a:pt x="2123968" y="923845"/>
                      </a:cubicBezTo>
                      <a:cubicBezTo>
                        <a:pt x="2123751" y="883549"/>
                        <a:pt x="2156263" y="850704"/>
                        <a:pt x="2196585" y="850488"/>
                      </a:cubicBezTo>
                      <a:cubicBezTo>
                        <a:pt x="2196716" y="850487"/>
                        <a:pt x="2196845" y="850487"/>
                        <a:pt x="2196976" y="850487"/>
                      </a:cubicBezTo>
                      <a:close/>
                      <a:moveTo>
                        <a:pt x="922048" y="850487"/>
                      </a:moveTo>
                      <a:cubicBezTo>
                        <a:pt x="922309" y="850486"/>
                        <a:pt x="922571" y="850486"/>
                        <a:pt x="922832" y="850487"/>
                      </a:cubicBezTo>
                      <a:cubicBezTo>
                        <a:pt x="962936" y="850487"/>
                        <a:pt x="995449" y="882979"/>
                        <a:pt x="995449" y="923061"/>
                      </a:cubicBezTo>
                      <a:lnTo>
                        <a:pt x="995448" y="923061"/>
                      </a:lnTo>
                      <a:cubicBezTo>
                        <a:pt x="995664" y="963357"/>
                        <a:pt x="963152" y="996202"/>
                        <a:pt x="922830" y="996416"/>
                      </a:cubicBezTo>
                      <a:cubicBezTo>
                        <a:pt x="882508" y="996632"/>
                        <a:pt x="849646" y="964141"/>
                        <a:pt x="849430" y="923842"/>
                      </a:cubicBezTo>
                      <a:cubicBezTo>
                        <a:pt x="849214" y="883546"/>
                        <a:pt x="881726" y="850702"/>
                        <a:pt x="922048" y="850487"/>
                      </a:cubicBezTo>
                      <a:close/>
                      <a:moveTo>
                        <a:pt x="498119" y="850487"/>
                      </a:moveTo>
                      <a:cubicBezTo>
                        <a:pt x="498380" y="850486"/>
                        <a:pt x="498642" y="850486"/>
                        <a:pt x="498903" y="850487"/>
                      </a:cubicBezTo>
                      <a:cubicBezTo>
                        <a:pt x="539007" y="850487"/>
                        <a:pt x="571520" y="882979"/>
                        <a:pt x="571520" y="923061"/>
                      </a:cubicBezTo>
                      <a:lnTo>
                        <a:pt x="571519" y="923061"/>
                      </a:lnTo>
                      <a:cubicBezTo>
                        <a:pt x="571735" y="963357"/>
                        <a:pt x="539223" y="996202"/>
                        <a:pt x="498901" y="996416"/>
                      </a:cubicBezTo>
                      <a:cubicBezTo>
                        <a:pt x="458580" y="996632"/>
                        <a:pt x="425717" y="964141"/>
                        <a:pt x="425501" y="923842"/>
                      </a:cubicBezTo>
                      <a:cubicBezTo>
                        <a:pt x="425285" y="883546"/>
                        <a:pt x="457797" y="850702"/>
                        <a:pt x="498119" y="850487"/>
                      </a:cubicBezTo>
                      <a:close/>
                      <a:moveTo>
                        <a:pt x="73010" y="850487"/>
                      </a:moveTo>
                      <a:cubicBezTo>
                        <a:pt x="113114" y="850270"/>
                        <a:pt x="145802" y="882586"/>
                        <a:pt x="146019" y="922667"/>
                      </a:cubicBezTo>
                      <a:cubicBezTo>
                        <a:pt x="146020" y="922799"/>
                        <a:pt x="146020" y="922929"/>
                        <a:pt x="146020" y="923061"/>
                      </a:cubicBezTo>
                      <a:lnTo>
                        <a:pt x="146019" y="923061"/>
                      </a:lnTo>
                      <a:cubicBezTo>
                        <a:pt x="146236" y="963357"/>
                        <a:pt x="113725" y="996202"/>
                        <a:pt x="73403" y="996417"/>
                      </a:cubicBezTo>
                      <a:cubicBezTo>
                        <a:pt x="33081" y="996635"/>
                        <a:pt x="218" y="964144"/>
                        <a:pt x="1" y="923845"/>
                      </a:cubicBezTo>
                      <a:cubicBezTo>
                        <a:pt x="-216" y="883549"/>
                        <a:pt x="32296" y="850704"/>
                        <a:pt x="72618" y="850488"/>
                      </a:cubicBezTo>
                      <a:cubicBezTo>
                        <a:pt x="72749" y="850487"/>
                        <a:pt x="72878" y="850487"/>
                        <a:pt x="73010" y="850487"/>
                      </a:cubicBezTo>
                      <a:close/>
                      <a:moveTo>
                        <a:pt x="1772260" y="850486"/>
                      </a:moveTo>
                      <a:cubicBezTo>
                        <a:pt x="1812366" y="850486"/>
                        <a:pt x="1844878" y="882978"/>
                        <a:pt x="1844878" y="923060"/>
                      </a:cubicBezTo>
                      <a:cubicBezTo>
                        <a:pt x="1844878" y="963141"/>
                        <a:pt x="1812366" y="995634"/>
                        <a:pt x="1772260" y="995634"/>
                      </a:cubicBezTo>
                      <a:cubicBezTo>
                        <a:pt x="1732155" y="995634"/>
                        <a:pt x="1699643" y="963141"/>
                        <a:pt x="1699643" y="923060"/>
                      </a:cubicBezTo>
                      <a:cubicBezTo>
                        <a:pt x="1699643" y="882978"/>
                        <a:pt x="1732155" y="850486"/>
                        <a:pt x="1772260" y="850486"/>
                      </a:cubicBezTo>
                      <a:close/>
                      <a:moveTo>
                        <a:pt x="1347544" y="850486"/>
                      </a:moveTo>
                      <a:cubicBezTo>
                        <a:pt x="1387650" y="850486"/>
                        <a:pt x="1420162" y="882978"/>
                        <a:pt x="1420162" y="923060"/>
                      </a:cubicBezTo>
                      <a:cubicBezTo>
                        <a:pt x="1420162" y="963141"/>
                        <a:pt x="1387650" y="995634"/>
                        <a:pt x="1347544" y="995634"/>
                      </a:cubicBezTo>
                      <a:cubicBezTo>
                        <a:pt x="1307439" y="995634"/>
                        <a:pt x="1274927" y="963141"/>
                        <a:pt x="1274927" y="923060"/>
                      </a:cubicBezTo>
                      <a:cubicBezTo>
                        <a:pt x="1274927" y="882978"/>
                        <a:pt x="1307439" y="850486"/>
                        <a:pt x="1347544" y="850486"/>
                      </a:cubicBezTo>
                      <a:close/>
                      <a:moveTo>
                        <a:pt x="2196976" y="424850"/>
                      </a:moveTo>
                      <a:cubicBezTo>
                        <a:pt x="2237081" y="424633"/>
                        <a:pt x="2269769" y="456949"/>
                        <a:pt x="2269986" y="497030"/>
                      </a:cubicBezTo>
                      <a:cubicBezTo>
                        <a:pt x="2269987" y="497161"/>
                        <a:pt x="2269987" y="497292"/>
                        <a:pt x="2269987" y="497423"/>
                      </a:cubicBezTo>
                      <a:lnTo>
                        <a:pt x="2269986" y="497424"/>
                      </a:lnTo>
                      <a:cubicBezTo>
                        <a:pt x="2270203" y="537722"/>
                        <a:pt x="2237692" y="570565"/>
                        <a:pt x="2197370" y="570782"/>
                      </a:cubicBezTo>
                      <a:cubicBezTo>
                        <a:pt x="2157048" y="570998"/>
                        <a:pt x="2124185" y="538507"/>
                        <a:pt x="2123968" y="498209"/>
                      </a:cubicBezTo>
                      <a:cubicBezTo>
                        <a:pt x="2123751" y="457912"/>
                        <a:pt x="2156263" y="425067"/>
                        <a:pt x="2196585" y="424851"/>
                      </a:cubicBezTo>
                      <a:cubicBezTo>
                        <a:pt x="2196716" y="424850"/>
                        <a:pt x="2196845" y="424850"/>
                        <a:pt x="2196976" y="424850"/>
                      </a:cubicBezTo>
                      <a:close/>
                      <a:moveTo>
                        <a:pt x="498119" y="424850"/>
                      </a:moveTo>
                      <a:cubicBezTo>
                        <a:pt x="498380" y="424849"/>
                        <a:pt x="498642" y="424849"/>
                        <a:pt x="498903" y="424850"/>
                      </a:cubicBezTo>
                      <a:cubicBezTo>
                        <a:pt x="539007" y="424850"/>
                        <a:pt x="571520" y="457342"/>
                        <a:pt x="571520" y="497424"/>
                      </a:cubicBezTo>
                      <a:lnTo>
                        <a:pt x="571519" y="497424"/>
                      </a:lnTo>
                      <a:cubicBezTo>
                        <a:pt x="571735" y="537722"/>
                        <a:pt x="539223" y="570565"/>
                        <a:pt x="498901" y="570781"/>
                      </a:cubicBezTo>
                      <a:cubicBezTo>
                        <a:pt x="458580" y="570995"/>
                        <a:pt x="425717" y="538504"/>
                        <a:pt x="425501" y="498207"/>
                      </a:cubicBezTo>
                      <a:cubicBezTo>
                        <a:pt x="425285" y="457909"/>
                        <a:pt x="457797" y="425066"/>
                        <a:pt x="498119" y="424850"/>
                      </a:cubicBezTo>
                      <a:close/>
                      <a:moveTo>
                        <a:pt x="73010" y="424850"/>
                      </a:moveTo>
                      <a:cubicBezTo>
                        <a:pt x="113114" y="424633"/>
                        <a:pt x="145802" y="456949"/>
                        <a:pt x="146019" y="497030"/>
                      </a:cubicBezTo>
                      <a:cubicBezTo>
                        <a:pt x="146020" y="497161"/>
                        <a:pt x="146020" y="497292"/>
                        <a:pt x="146020" y="497423"/>
                      </a:cubicBezTo>
                      <a:lnTo>
                        <a:pt x="146019" y="497424"/>
                      </a:lnTo>
                      <a:cubicBezTo>
                        <a:pt x="146236" y="537722"/>
                        <a:pt x="113725" y="570565"/>
                        <a:pt x="73403" y="570782"/>
                      </a:cubicBezTo>
                      <a:cubicBezTo>
                        <a:pt x="33081" y="570998"/>
                        <a:pt x="218" y="538507"/>
                        <a:pt x="1" y="498209"/>
                      </a:cubicBezTo>
                      <a:cubicBezTo>
                        <a:pt x="-216" y="457912"/>
                        <a:pt x="32296" y="425067"/>
                        <a:pt x="72618" y="424851"/>
                      </a:cubicBezTo>
                      <a:cubicBezTo>
                        <a:pt x="72749" y="424850"/>
                        <a:pt x="72878" y="424850"/>
                        <a:pt x="73010" y="424850"/>
                      </a:cubicBezTo>
                      <a:close/>
                      <a:moveTo>
                        <a:pt x="1772260" y="424850"/>
                      </a:moveTo>
                      <a:cubicBezTo>
                        <a:pt x="1812366" y="424850"/>
                        <a:pt x="1844878" y="457342"/>
                        <a:pt x="1844878" y="497424"/>
                      </a:cubicBezTo>
                      <a:cubicBezTo>
                        <a:pt x="1844878" y="537505"/>
                        <a:pt x="1812366" y="569998"/>
                        <a:pt x="1772260" y="569998"/>
                      </a:cubicBezTo>
                      <a:cubicBezTo>
                        <a:pt x="1732155" y="569998"/>
                        <a:pt x="1699643" y="537505"/>
                        <a:pt x="1699643" y="497424"/>
                      </a:cubicBezTo>
                      <a:cubicBezTo>
                        <a:pt x="1699643" y="457342"/>
                        <a:pt x="1732155" y="424850"/>
                        <a:pt x="1772260" y="424850"/>
                      </a:cubicBezTo>
                      <a:close/>
                      <a:moveTo>
                        <a:pt x="1347544" y="424850"/>
                      </a:moveTo>
                      <a:cubicBezTo>
                        <a:pt x="1387650" y="424850"/>
                        <a:pt x="1420162" y="457342"/>
                        <a:pt x="1420162" y="497424"/>
                      </a:cubicBezTo>
                      <a:cubicBezTo>
                        <a:pt x="1420162" y="537505"/>
                        <a:pt x="1387650" y="569998"/>
                        <a:pt x="1347544" y="569998"/>
                      </a:cubicBezTo>
                      <a:cubicBezTo>
                        <a:pt x="1307439" y="569998"/>
                        <a:pt x="1274927" y="537505"/>
                        <a:pt x="1274927" y="497424"/>
                      </a:cubicBezTo>
                      <a:cubicBezTo>
                        <a:pt x="1274927" y="457342"/>
                        <a:pt x="1307439" y="424850"/>
                        <a:pt x="1347544" y="424850"/>
                      </a:cubicBezTo>
                      <a:close/>
                      <a:moveTo>
                        <a:pt x="922084" y="424814"/>
                      </a:moveTo>
                      <a:cubicBezTo>
                        <a:pt x="922987" y="424809"/>
                        <a:pt x="923890" y="424822"/>
                        <a:pt x="924792" y="424851"/>
                      </a:cubicBezTo>
                      <a:cubicBezTo>
                        <a:pt x="964129" y="425914"/>
                        <a:pt x="995461" y="458097"/>
                        <a:pt x="995447" y="497425"/>
                      </a:cubicBezTo>
                      <a:lnTo>
                        <a:pt x="995448" y="497424"/>
                      </a:lnTo>
                      <a:cubicBezTo>
                        <a:pt x="995643" y="537723"/>
                        <a:pt x="963115" y="570548"/>
                        <a:pt x="922793" y="570745"/>
                      </a:cubicBezTo>
                      <a:cubicBezTo>
                        <a:pt x="882470" y="570940"/>
                        <a:pt x="849626" y="538431"/>
                        <a:pt x="849429" y="498133"/>
                      </a:cubicBezTo>
                      <a:cubicBezTo>
                        <a:pt x="849234" y="457836"/>
                        <a:pt x="881761" y="425009"/>
                        <a:pt x="922084" y="424814"/>
                      </a:cubicBezTo>
                      <a:close/>
                      <a:moveTo>
                        <a:pt x="2196976" y="1"/>
                      </a:moveTo>
                      <a:cubicBezTo>
                        <a:pt x="2237081" y="-216"/>
                        <a:pt x="2269769" y="32099"/>
                        <a:pt x="2269986" y="72181"/>
                      </a:cubicBezTo>
                      <a:cubicBezTo>
                        <a:pt x="2269987" y="72443"/>
                        <a:pt x="2269987" y="72705"/>
                        <a:pt x="2269986" y="72967"/>
                      </a:cubicBezTo>
                      <a:cubicBezTo>
                        <a:pt x="2269986" y="113266"/>
                        <a:pt x="2237298" y="145933"/>
                        <a:pt x="2196976" y="145933"/>
                      </a:cubicBezTo>
                      <a:cubicBezTo>
                        <a:pt x="2156655" y="145933"/>
                        <a:pt x="2123967" y="113266"/>
                        <a:pt x="2123967" y="72967"/>
                      </a:cubicBezTo>
                      <a:cubicBezTo>
                        <a:pt x="2123967" y="32669"/>
                        <a:pt x="2156655" y="1"/>
                        <a:pt x="2196976" y="1"/>
                      </a:cubicBezTo>
                      <a:close/>
                      <a:moveTo>
                        <a:pt x="73010" y="1"/>
                      </a:moveTo>
                      <a:cubicBezTo>
                        <a:pt x="113114" y="-216"/>
                        <a:pt x="145802" y="32099"/>
                        <a:pt x="146019" y="72181"/>
                      </a:cubicBezTo>
                      <a:cubicBezTo>
                        <a:pt x="146020" y="72443"/>
                        <a:pt x="146020" y="72705"/>
                        <a:pt x="146019" y="72967"/>
                      </a:cubicBezTo>
                      <a:cubicBezTo>
                        <a:pt x="146019" y="113266"/>
                        <a:pt x="113331" y="145933"/>
                        <a:pt x="73010" y="145933"/>
                      </a:cubicBezTo>
                      <a:cubicBezTo>
                        <a:pt x="32688" y="145933"/>
                        <a:pt x="0" y="113266"/>
                        <a:pt x="0" y="72967"/>
                      </a:cubicBezTo>
                      <a:cubicBezTo>
                        <a:pt x="0" y="32669"/>
                        <a:pt x="32688" y="1"/>
                        <a:pt x="73010" y="1"/>
                      </a:cubicBezTo>
                      <a:close/>
                      <a:moveTo>
                        <a:pt x="1772260" y="1"/>
                      </a:moveTo>
                      <a:cubicBezTo>
                        <a:pt x="1812366" y="1"/>
                        <a:pt x="1844878" y="32492"/>
                        <a:pt x="1844879" y="72574"/>
                      </a:cubicBezTo>
                      <a:cubicBezTo>
                        <a:pt x="1844879" y="72705"/>
                        <a:pt x="1844879" y="72836"/>
                        <a:pt x="1844878" y="72967"/>
                      </a:cubicBezTo>
                      <a:cubicBezTo>
                        <a:pt x="1844662" y="113048"/>
                        <a:pt x="1811974" y="145364"/>
                        <a:pt x="1771868" y="145148"/>
                      </a:cubicBezTo>
                      <a:cubicBezTo>
                        <a:pt x="1731764" y="144931"/>
                        <a:pt x="1699428" y="112263"/>
                        <a:pt x="1699645" y="72182"/>
                      </a:cubicBezTo>
                      <a:cubicBezTo>
                        <a:pt x="1699861" y="32255"/>
                        <a:pt x="1732308" y="1"/>
                        <a:pt x="1772260" y="1"/>
                      </a:cubicBezTo>
                      <a:close/>
                      <a:moveTo>
                        <a:pt x="1347546" y="1"/>
                      </a:moveTo>
                      <a:cubicBezTo>
                        <a:pt x="1387652" y="1"/>
                        <a:pt x="1420164" y="32492"/>
                        <a:pt x="1420165" y="72574"/>
                      </a:cubicBezTo>
                      <a:cubicBezTo>
                        <a:pt x="1420165" y="72705"/>
                        <a:pt x="1420165" y="72836"/>
                        <a:pt x="1420164" y="72967"/>
                      </a:cubicBezTo>
                      <a:cubicBezTo>
                        <a:pt x="1419948" y="113048"/>
                        <a:pt x="1387260" y="145364"/>
                        <a:pt x="1347154" y="145148"/>
                      </a:cubicBezTo>
                      <a:cubicBezTo>
                        <a:pt x="1307050" y="144931"/>
                        <a:pt x="1274714" y="112263"/>
                        <a:pt x="1274931" y="72182"/>
                      </a:cubicBezTo>
                      <a:cubicBezTo>
                        <a:pt x="1275147" y="32255"/>
                        <a:pt x="1307594" y="1"/>
                        <a:pt x="1347546" y="1"/>
                      </a:cubicBezTo>
                      <a:close/>
                      <a:moveTo>
                        <a:pt x="922439" y="0"/>
                      </a:moveTo>
                      <a:cubicBezTo>
                        <a:pt x="922570" y="0"/>
                        <a:pt x="922699" y="0"/>
                        <a:pt x="922830" y="1"/>
                      </a:cubicBezTo>
                      <a:cubicBezTo>
                        <a:pt x="962936" y="0"/>
                        <a:pt x="995448" y="32492"/>
                        <a:pt x="995449" y="72574"/>
                      </a:cubicBezTo>
                      <a:cubicBezTo>
                        <a:pt x="995449" y="72705"/>
                        <a:pt x="995449" y="72836"/>
                        <a:pt x="995448" y="72967"/>
                      </a:cubicBezTo>
                      <a:cubicBezTo>
                        <a:pt x="995448" y="113266"/>
                        <a:pt x="962760" y="145933"/>
                        <a:pt x="922437" y="145932"/>
                      </a:cubicBezTo>
                      <a:cubicBezTo>
                        <a:pt x="882116" y="145932"/>
                        <a:pt x="849428" y="113263"/>
                        <a:pt x="849428" y="72964"/>
                      </a:cubicBezTo>
                      <a:cubicBezTo>
                        <a:pt x="849428" y="32667"/>
                        <a:pt x="882116" y="0"/>
                        <a:pt x="922439" y="0"/>
                      </a:cubicBezTo>
                      <a:close/>
                      <a:moveTo>
                        <a:pt x="498510" y="0"/>
                      </a:moveTo>
                      <a:cubicBezTo>
                        <a:pt x="498641" y="0"/>
                        <a:pt x="498770" y="0"/>
                        <a:pt x="498902" y="1"/>
                      </a:cubicBezTo>
                      <a:cubicBezTo>
                        <a:pt x="539007" y="0"/>
                        <a:pt x="571519" y="32492"/>
                        <a:pt x="571520" y="72574"/>
                      </a:cubicBezTo>
                      <a:cubicBezTo>
                        <a:pt x="571520" y="72705"/>
                        <a:pt x="571520" y="72836"/>
                        <a:pt x="571519" y="72967"/>
                      </a:cubicBezTo>
                      <a:cubicBezTo>
                        <a:pt x="571519" y="113266"/>
                        <a:pt x="538831" y="145933"/>
                        <a:pt x="498508" y="145932"/>
                      </a:cubicBezTo>
                      <a:cubicBezTo>
                        <a:pt x="458187" y="145932"/>
                        <a:pt x="425499" y="113263"/>
                        <a:pt x="425499" y="72964"/>
                      </a:cubicBezTo>
                      <a:cubicBezTo>
                        <a:pt x="425499" y="32667"/>
                        <a:pt x="458187" y="0"/>
                        <a:pt x="498510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88" name="Полилиния 187">
                  <a:extLst>
                    <a:ext uri="{FF2B5EF4-FFF2-40B4-BE49-F238E27FC236}">
                      <a16:creationId xmlns:a16="http://schemas.microsoft.com/office/drawing/2014/main" xmlns="" id="{A217CE2F-1330-560C-5F64-B1A1BC827339}"/>
                    </a:ext>
                  </a:extLst>
                </p:cNvPr>
                <p:cNvSpPr/>
                <p:nvPr/>
              </p:nvSpPr>
              <p:spPr>
                <a:xfrm>
                  <a:off x="22727988" y="2573879"/>
                  <a:ext cx="1844879" cy="3116753"/>
                </a:xfrm>
                <a:custGeom>
                  <a:avLst/>
                  <a:gdLst>
                    <a:gd name="connsiteX0" fmla="*/ 73796 w 1844879"/>
                    <a:gd name="connsiteY0" fmla="*/ 2971606 h 3116753"/>
                    <a:gd name="connsiteX1" fmla="*/ 146022 w 1844879"/>
                    <a:gd name="connsiteY1" fmla="*/ 3044177 h 3116753"/>
                    <a:gd name="connsiteX2" fmla="*/ 73406 w 1844879"/>
                    <a:gd name="connsiteY2" fmla="*/ 3116753 h 3116753"/>
                    <a:gd name="connsiteX3" fmla="*/ 73012 w 1844879"/>
                    <a:gd name="connsiteY3" fmla="*/ 3116751 h 3116753"/>
                    <a:gd name="connsiteX4" fmla="*/ 73010 w 1844879"/>
                    <a:gd name="connsiteY4" fmla="*/ 3116751 h 3116753"/>
                    <a:gd name="connsiteX5" fmla="*/ 786 w 1844879"/>
                    <a:gd name="connsiteY5" fmla="*/ 3043785 h 3116753"/>
                    <a:gd name="connsiteX6" fmla="*/ 73796 w 1844879"/>
                    <a:gd name="connsiteY6" fmla="*/ 2971606 h 3116753"/>
                    <a:gd name="connsiteX7" fmla="*/ 1772260 w 1844879"/>
                    <a:gd name="connsiteY7" fmla="*/ 2971603 h 3116753"/>
                    <a:gd name="connsiteX8" fmla="*/ 1844876 w 1844879"/>
                    <a:gd name="connsiteY8" fmla="*/ 3044177 h 3116753"/>
                    <a:gd name="connsiteX9" fmla="*/ 1772260 w 1844879"/>
                    <a:gd name="connsiteY9" fmla="*/ 3116751 h 3116753"/>
                    <a:gd name="connsiteX10" fmla="*/ 1699644 w 1844879"/>
                    <a:gd name="connsiteY10" fmla="*/ 3044177 h 3116753"/>
                    <a:gd name="connsiteX11" fmla="*/ 1772260 w 1844879"/>
                    <a:gd name="connsiteY11" fmla="*/ 2971603 h 3116753"/>
                    <a:gd name="connsiteX12" fmla="*/ 1347544 w 1844879"/>
                    <a:gd name="connsiteY12" fmla="*/ 2971603 h 3116753"/>
                    <a:gd name="connsiteX13" fmla="*/ 1420160 w 1844879"/>
                    <a:gd name="connsiteY13" fmla="*/ 3044177 h 3116753"/>
                    <a:gd name="connsiteX14" fmla="*/ 1347544 w 1844879"/>
                    <a:gd name="connsiteY14" fmla="*/ 3116751 h 3116753"/>
                    <a:gd name="connsiteX15" fmla="*/ 1274928 w 1844879"/>
                    <a:gd name="connsiteY15" fmla="*/ 3044177 h 3116753"/>
                    <a:gd name="connsiteX16" fmla="*/ 1347544 w 1844879"/>
                    <a:gd name="connsiteY16" fmla="*/ 2971603 h 3116753"/>
                    <a:gd name="connsiteX17" fmla="*/ 922834 w 1844879"/>
                    <a:gd name="connsiteY17" fmla="*/ 2971603 h 3116753"/>
                    <a:gd name="connsiteX18" fmla="*/ 995450 w 1844879"/>
                    <a:gd name="connsiteY18" fmla="*/ 3044177 h 3116753"/>
                    <a:gd name="connsiteX19" fmla="*/ 922834 w 1844879"/>
                    <a:gd name="connsiteY19" fmla="*/ 3116751 h 3116753"/>
                    <a:gd name="connsiteX20" fmla="*/ 850216 w 1844879"/>
                    <a:gd name="connsiteY20" fmla="*/ 3044177 h 3116753"/>
                    <a:gd name="connsiteX21" fmla="*/ 922834 w 1844879"/>
                    <a:gd name="connsiteY21" fmla="*/ 2971603 h 3116753"/>
                    <a:gd name="connsiteX22" fmla="*/ 498118 w 1844879"/>
                    <a:gd name="connsiteY22" fmla="*/ 2971603 h 3116753"/>
                    <a:gd name="connsiteX23" fmla="*/ 570734 w 1844879"/>
                    <a:gd name="connsiteY23" fmla="*/ 3044177 h 3116753"/>
                    <a:gd name="connsiteX24" fmla="*/ 498118 w 1844879"/>
                    <a:gd name="connsiteY24" fmla="*/ 3116751 h 3116753"/>
                    <a:gd name="connsiteX25" fmla="*/ 425500 w 1844879"/>
                    <a:gd name="connsiteY25" fmla="*/ 3044177 h 3116753"/>
                    <a:gd name="connsiteX26" fmla="*/ 498118 w 1844879"/>
                    <a:gd name="connsiteY26" fmla="*/ 2971603 h 3116753"/>
                    <a:gd name="connsiteX27" fmla="*/ 73796 w 1844879"/>
                    <a:gd name="connsiteY27" fmla="*/ 2547146 h 3116753"/>
                    <a:gd name="connsiteX28" fmla="*/ 146022 w 1844879"/>
                    <a:gd name="connsiteY28" fmla="*/ 2619718 h 3116753"/>
                    <a:gd name="connsiteX29" fmla="*/ 73406 w 1844879"/>
                    <a:gd name="connsiteY29" fmla="*/ 2692293 h 3116753"/>
                    <a:gd name="connsiteX30" fmla="*/ 73012 w 1844879"/>
                    <a:gd name="connsiteY30" fmla="*/ 2692292 h 3116753"/>
                    <a:gd name="connsiteX31" fmla="*/ 73010 w 1844879"/>
                    <a:gd name="connsiteY31" fmla="*/ 2692292 h 3116753"/>
                    <a:gd name="connsiteX32" fmla="*/ 786 w 1844879"/>
                    <a:gd name="connsiteY32" fmla="*/ 2619326 h 3116753"/>
                    <a:gd name="connsiteX33" fmla="*/ 73796 w 1844879"/>
                    <a:gd name="connsiteY33" fmla="*/ 2547146 h 3116753"/>
                    <a:gd name="connsiteX34" fmla="*/ 1772260 w 1844879"/>
                    <a:gd name="connsiteY34" fmla="*/ 2547144 h 3116753"/>
                    <a:gd name="connsiteX35" fmla="*/ 1844876 w 1844879"/>
                    <a:gd name="connsiteY35" fmla="*/ 2619718 h 3116753"/>
                    <a:gd name="connsiteX36" fmla="*/ 1772260 w 1844879"/>
                    <a:gd name="connsiteY36" fmla="*/ 2692292 h 3116753"/>
                    <a:gd name="connsiteX37" fmla="*/ 1699644 w 1844879"/>
                    <a:gd name="connsiteY37" fmla="*/ 2619718 h 3116753"/>
                    <a:gd name="connsiteX38" fmla="*/ 1772260 w 1844879"/>
                    <a:gd name="connsiteY38" fmla="*/ 2547144 h 3116753"/>
                    <a:gd name="connsiteX39" fmla="*/ 1347544 w 1844879"/>
                    <a:gd name="connsiteY39" fmla="*/ 2547144 h 3116753"/>
                    <a:gd name="connsiteX40" fmla="*/ 1420160 w 1844879"/>
                    <a:gd name="connsiteY40" fmla="*/ 2619718 h 3116753"/>
                    <a:gd name="connsiteX41" fmla="*/ 1347544 w 1844879"/>
                    <a:gd name="connsiteY41" fmla="*/ 2692292 h 3116753"/>
                    <a:gd name="connsiteX42" fmla="*/ 1274928 w 1844879"/>
                    <a:gd name="connsiteY42" fmla="*/ 2619718 h 3116753"/>
                    <a:gd name="connsiteX43" fmla="*/ 1347544 w 1844879"/>
                    <a:gd name="connsiteY43" fmla="*/ 2547144 h 3116753"/>
                    <a:gd name="connsiteX44" fmla="*/ 922834 w 1844879"/>
                    <a:gd name="connsiteY44" fmla="*/ 2547144 h 3116753"/>
                    <a:gd name="connsiteX45" fmla="*/ 995450 w 1844879"/>
                    <a:gd name="connsiteY45" fmla="*/ 2619718 h 3116753"/>
                    <a:gd name="connsiteX46" fmla="*/ 922834 w 1844879"/>
                    <a:gd name="connsiteY46" fmla="*/ 2692292 h 3116753"/>
                    <a:gd name="connsiteX47" fmla="*/ 850216 w 1844879"/>
                    <a:gd name="connsiteY47" fmla="*/ 2619718 h 3116753"/>
                    <a:gd name="connsiteX48" fmla="*/ 922834 w 1844879"/>
                    <a:gd name="connsiteY48" fmla="*/ 2547144 h 3116753"/>
                    <a:gd name="connsiteX49" fmla="*/ 498118 w 1844879"/>
                    <a:gd name="connsiteY49" fmla="*/ 2547144 h 3116753"/>
                    <a:gd name="connsiteX50" fmla="*/ 570734 w 1844879"/>
                    <a:gd name="connsiteY50" fmla="*/ 2619718 h 3116753"/>
                    <a:gd name="connsiteX51" fmla="*/ 498118 w 1844879"/>
                    <a:gd name="connsiteY51" fmla="*/ 2692292 h 3116753"/>
                    <a:gd name="connsiteX52" fmla="*/ 425500 w 1844879"/>
                    <a:gd name="connsiteY52" fmla="*/ 2619718 h 3116753"/>
                    <a:gd name="connsiteX53" fmla="*/ 498118 w 1844879"/>
                    <a:gd name="connsiteY53" fmla="*/ 2547144 h 3116753"/>
                    <a:gd name="connsiteX54" fmla="*/ 1771476 w 1844879"/>
                    <a:gd name="connsiteY54" fmla="*/ 2121903 h 3116753"/>
                    <a:gd name="connsiteX55" fmla="*/ 1844876 w 1844879"/>
                    <a:gd name="connsiteY55" fmla="*/ 2194477 h 3116753"/>
                    <a:gd name="connsiteX56" fmla="*/ 1844876 w 1844879"/>
                    <a:gd name="connsiteY56" fmla="*/ 2195260 h 3116753"/>
                    <a:gd name="connsiteX57" fmla="*/ 1772260 w 1844879"/>
                    <a:gd name="connsiteY57" fmla="*/ 2267834 h 3116753"/>
                    <a:gd name="connsiteX58" fmla="*/ 1698860 w 1844879"/>
                    <a:gd name="connsiteY58" fmla="*/ 2195260 h 3116753"/>
                    <a:gd name="connsiteX59" fmla="*/ 1771476 w 1844879"/>
                    <a:gd name="connsiteY59" fmla="*/ 2121903 h 3116753"/>
                    <a:gd name="connsiteX60" fmla="*/ 1346762 w 1844879"/>
                    <a:gd name="connsiteY60" fmla="*/ 2121903 h 3116753"/>
                    <a:gd name="connsiteX61" fmla="*/ 1420162 w 1844879"/>
                    <a:gd name="connsiteY61" fmla="*/ 2194477 h 3116753"/>
                    <a:gd name="connsiteX62" fmla="*/ 1420162 w 1844879"/>
                    <a:gd name="connsiteY62" fmla="*/ 2195260 h 3116753"/>
                    <a:gd name="connsiteX63" fmla="*/ 1347546 w 1844879"/>
                    <a:gd name="connsiteY63" fmla="*/ 2267834 h 3116753"/>
                    <a:gd name="connsiteX64" fmla="*/ 1274146 w 1844879"/>
                    <a:gd name="connsiteY64" fmla="*/ 2195260 h 3116753"/>
                    <a:gd name="connsiteX65" fmla="*/ 1346762 w 1844879"/>
                    <a:gd name="connsiteY65" fmla="*/ 2121903 h 3116753"/>
                    <a:gd name="connsiteX66" fmla="*/ 922050 w 1844879"/>
                    <a:gd name="connsiteY66" fmla="*/ 2121903 h 3116753"/>
                    <a:gd name="connsiteX67" fmla="*/ 995450 w 1844879"/>
                    <a:gd name="connsiteY67" fmla="*/ 2194477 h 3116753"/>
                    <a:gd name="connsiteX68" fmla="*/ 995450 w 1844879"/>
                    <a:gd name="connsiteY68" fmla="*/ 2195260 h 3116753"/>
                    <a:gd name="connsiteX69" fmla="*/ 922834 w 1844879"/>
                    <a:gd name="connsiteY69" fmla="*/ 2267834 h 3116753"/>
                    <a:gd name="connsiteX70" fmla="*/ 849434 w 1844879"/>
                    <a:gd name="connsiteY70" fmla="*/ 2195260 h 3116753"/>
                    <a:gd name="connsiteX71" fmla="*/ 922050 w 1844879"/>
                    <a:gd name="connsiteY71" fmla="*/ 2121903 h 3116753"/>
                    <a:gd name="connsiteX72" fmla="*/ 497334 w 1844879"/>
                    <a:gd name="connsiteY72" fmla="*/ 2121903 h 3116753"/>
                    <a:gd name="connsiteX73" fmla="*/ 570734 w 1844879"/>
                    <a:gd name="connsiteY73" fmla="*/ 2194477 h 3116753"/>
                    <a:gd name="connsiteX74" fmla="*/ 570734 w 1844879"/>
                    <a:gd name="connsiteY74" fmla="*/ 2195260 h 3116753"/>
                    <a:gd name="connsiteX75" fmla="*/ 498118 w 1844879"/>
                    <a:gd name="connsiteY75" fmla="*/ 2267834 h 3116753"/>
                    <a:gd name="connsiteX76" fmla="*/ 424718 w 1844879"/>
                    <a:gd name="connsiteY76" fmla="*/ 2195260 h 3116753"/>
                    <a:gd name="connsiteX77" fmla="*/ 497334 w 1844879"/>
                    <a:gd name="connsiteY77" fmla="*/ 2121903 h 3116753"/>
                    <a:gd name="connsiteX78" fmla="*/ 73012 w 1844879"/>
                    <a:gd name="connsiteY78" fmla="*/ 2121900 h 3116753"/>
                    <a:gd name="connsiteX79" fmla="*/ 146022 w 1844879"/>
                    <a:gd name="connsiteY79" fmla="*/ 2194867 h 3116753"/>
                    <a:gd name="connsiteX80" fmla="*/ 146022 w 1844879"/>
                    <a:gd name="connsiteY80" fmla="*/ 2195259 h 3116753"/>
                    <a:gd name="connsiteX81" fmla="*/ 73406 w 1844879"/>
                    <a:gd name="connsiteY81" fmla="*/ 2267833 h 3116753"/>
                    <a:gd name="connsiteX82" fmla="*/ 73012 w 1844879"/>
                    <a:gd name="connsiteY82" fmla="*/ 2267831 h 3116753"/>
                    <a:gd name="connsiteX83" fmla="*/ 73010 w 1844879"/>
                    <a:gd name="connsiteY83" fmla="*/ 2267831 h 3116753"/>
                    <a:gd name="connsiteX84" fmla="*/ 0 w 1844879"/>
                    <a:gd name="connsiteY84" fmla="*/ 2194864 h 3116753"/>
                    <a:gd name="connsiteX85" fmla="*/ 73012 w 1844879"/>
                    <a:gd name="connsiteY85" fmla="*/ 2121900 h 3116753"/>
                    <a:gd name="connsiteX86" fmla="*/ 1769982 w 1844879"/>
                    <a:gd name="connsiteY86" fmla="*/ 1697461 h 3116753"/>
                    <a:gd name="connsiteX87" fmla="*/ 1844122 w 1844879"/>
                    <a:gd name="connsiteY87" fmla="*/ 1769279 h 3116753"/>
                    <a:gd name="connsiteX88" fmla="*/ 1844094 w 1844879"/>
                    <a:gd name="connsiteY88" fmla="*/ 1772763 h 3116753"/>
                    <a:gd name="connsiteX89" fmla="*/ 1772260 w 1844879"/>
                    <a:gd name="connsiteY89" fmla="*/ 1843376 h 3116753"/>
                    <a:gd name="connsiteX90" fmla="*/ 1698120 w 1844879"/>
                    <a:gd name="connsiteY90" fmla="*/ 1771557 h 3116753"/>
                    <a:gd name="connsiteX91" fmla="*/ 1769982 w 1844879"/>
                    <a:gd name="connsiteY91" fmla="*/ 1697461 h 3116753"/>
                    <a:gd name="connsiteX92" fmla="*/ 1346838 w 1844879"/>
                    <a:gd name="connsiteY92" fmla="*/ 1697444 h 3116753"/>
                    <a:gd name="connsiteX93" fmla="*/ 1420200 w 1844879"/>
                    <a:gd name="connsiteY93" fmla="*/ 1770055 h 3116753"/>
                    <a:gd name="connsiteX94" fmla="*/ 1420166 w 1844879"/>
                    <a:gd name="connsiteY94" fmla="*/ 1772762 h 3116753"/>
                    <a:gd name="connsiteX95" fmla="*/ 1347548 w 1844879"/>
                    <a:gd name="connsiteY95" fmla="*/ 1843375 h 3116753"/>
                    <a:gd name="connsiteX96" fmla="*/ 1347546 w 1844879"/>
                    <a:gd name="connsiteY96" fmla="*/ 1843375 h 3116753"/>
                    <a:gd name="connsiteX97" fmla="*/ 1274182 w 1844879"/>
                    <a:gd name="connsiteY97" fmla="*/ 1770763 h 3116753"/>
                    <a:gd name="connsiteX98" fmla="*/ 1346838 w 1844879"/>
                    <a:gd name="connsiteY98" fmla="*/ 1697444 h 3116753"/>
                    <a:gd name="connsiteX99" fmla="*/ 922050 w 1844879"/>
                    <a:gd name="connsiteY99" fmla="*/ 1697444 h 3116753"/>
                    <a:gd name="connsiteX100" fmla="*/ 995450 w 1844879"/>
                    <a:gd name="connsiteY100" fmla="*/ 1770018 h 3116753"/>
                    <a:gd name="connsiteX101" fmla="*/ 995450 w 1844879"/>
                    <a:gd name="connsiteY101" fmla="*/ 1770801 h 3116753"/>
                    <a:gd name="connsiteX102" fmla="*/ 922834 w 1844879"/>
                    <a:gd name="connsiteY102" fmla="*/ 1843375 h 3116753"/>
                    <a:gd name="connsiteX103" fmla="*/ 849434 w 1844879"/>
                    <a:gd name="connsiteY103" fmla="*/ 1770801 h 3116753"/>
                    <a:gd name="connsiteX104" fmla="*/ 922050 w 1844879"/>
                    <a:gd name="connsiteY104" fmla="*/ 1697444 h 3116753"/>
                    <a:gd name="connsiteX105" fmla="*/ 497334 w 1844879"/>
                    <a:gd name="connsiteY105" fmla="*/ 1697444 h 3116753"/>
                    <a:gd name="connsiteX106" fmla="*/ 570734 w 1844879"/>
                    <a:gd name="connsiteY106" fmla="*/ 1770018 h 3116753"/>
                    <a:gd name="connsiteX107" fmla="*/ 570734 w 1844879"/>
                    <a:gd name="connsiteY107" fmla="*/ 1770801 h 3116753"/>
                    <a:gd name="connsiteX108" fmla="*/ 498118 w 1844879"/>
                    <a:gd name="connsiteY108" fmla="*/ 1843375 h 3116753"/>
                    <a:gd name="connsiteX109" fmla="*/ 424718 w 1844879"/>
                    <a:gd name="connsiteY109" fmla="*/ 1770801 h 3116753"/>
                    <a:gd name="connsiteX110" fmla="*/ 497334 w 1844879"/>
                    <a:gd name="connsiteY110" fmla="*/ 1697444 h 3116753"/>
                    <a:gd name="connsiteX111" fmla="*/ 73012 w 1844879"/>
                    <a:gd name="connsiteY111" fmla="*/ 1697443 h 3116753"/>
                    <a:gd name="connsiteX112" fmla="*/ 146022 w 1844879"/>
                    <a:gd name="connsiteY112" fmla="*/ 1770410 h 3116753"/>
                    <a:gd name="connsiteX113" fmla="*/ 146022 w 1844879"/>
                    <a:gd name="connsiteY113" fmla="*/ 1770802 h 3116753"/>
                    <a:gd name="connsiteX114" fmla="*/ 73406 w 1844879"/>
                    <a:gd name="connsiteY114" fmla="*/ 1843376 h 3116753"/>
                    <a:gd name="connsiteX115" fmla="*/ 73012 w 1844879"/>
                    <a:gd name="connsiteY115" fmla="*/ 1843374 h 3116753"/>
                    <a:gd name="connsiteX116" fmla="*/ 73010 w 1844879"/>
                    <a:gd name="connsiteY116" fmla="*/ 1843374 h 3116753"/>
                    <a:gd name="connsiteX117" fmla="*/ 0 w 1844879"/>
                    <a:gd name="connsiteY117" fmla="*/ 1770407 h 3116753"/>
                    <a:gd name="connsiteX118" fmla="*/ 73012 w 1844879"/>
                    <a:gd name="connsiteY118" fmla="*/ 1697443 h 3116753"/>
                    <a:gd name="connsiteX119" fmla="*/ 1771474 w 1844879"/>
                    <a:gd name="connsiteY119" fmla="*/ 1273770 h 3116753"/>
                    <a:gd name="connsiteX120" fmla="*/ 1844876 w 1844879"/>
                    <a:gd name="connsiteY120" fmla="*/ 1346343 h 3116753"/>
                    <a:gd name="connsiteX121" fmla="*/ 1844876 w 1844879"/>
                    <a:gd name="connsiteY121" fmla="*/ 1346735 h 3116753"/>
                    <a:gd name="connsiteX122" fmla="*/ 1772652 w 1844879"/>
                    <a:gd name="connsiteY122" fmla="*/ 1419700 h 3116753"/>
                    <a:gd name="connsiteX123" fmla="*/ 1772260 w 1844879"/>
                    <a:gd name="connsiteY123" fmla="*/ 1419701 h 3116753"/>
                    <a:gd name="connsiteX124" fmla="*/ 1698858 w 1844879"/>
                    <a:gd name="connsiteY124" fmla="*/ 1347128 h 3116753"/>
                    <a:gd name="connsiteX125" fmla="*/ 1771474 w 1844879"/>
                    <a:gd name="connsiteY125" fmla="*/ 1273770 h 3116753"/>
                    <a:gd name="connsiteX126" fmla="*/ 1346760 w 1844879"/>
                    <a:gd name="connsiteY126" fmla="*/ 1273770 h 3116753"/>
                    <a:gd name="connsiteX127" fmla="*/ 1420162 w 1844879"/>
                    <a:gd name="connsiteY127" fmla="*/ 1346343 h 3116753"/>
                    <a:gd name="connsiteX128" fmla="*/ 1420162 w 1844879"/>
                    <a:gd name="connsiteY128" fmla="*/ 1346735 h 3116753"/>
                    <a:gd name="connsiteX129" fmla="*/ 1347938 w 1844879"/>
                    <a:gd name="connsiteY129" fmla="*/ 1419700 h 3116753"/>
                    <a:gd name="connsiteX130" fmla="*/ 1347546 w 1844879"/>
                    <a:gd name="connsiteY130" fmla="*/ 1419701 h 3116753"/>
                    <a:gd name="connsiteX131" fmla="*/ 1274144 w 1844879"/>
                    <a:gd name="connsiteY131" fmla="*/ 1347128 h 3116753"/>
                    <a:gd name="connsiteX132" fmla="*/ 1346760 w 1844879"/>
                    <a:gd name="connsiteY132" fmla="*/ 1273770 h 3116753"/>
                    <a:gd name="connsiteX133" fmla="*/ 922046 w 1844879"/>
                    <a:gd name="connsiteY133" fmla="*/ 1273770 h 3116753"/>
                    <a:gd name="connsiteX134" fmla="*/ 995450 w 1844879"/>
                    <a:gd name="connsiteY134" fmla="*/ 1346343 h 3116753"/>
                    <a:gd name="connsiteX135" fmla="*/ 995450 w 1844879"/>
                    <a:gd name="connsiteY135" fmla="*/ 1346735 h 3116753"/>
                    <a:gd name="connsiteX136" fmla="*/ 922832 w 1844879"/>
                    <a:gd name="connsiteY136" fmla="*/ 1419701 h 3116753"/>
                    <a:gd name="connsiteX137" fmla="*/ 849430 w 1844879"/>
                    <a:gd name="connsiteY137" fmla="*/ 1347128 h 3116753"/>
                    <a:gd name="connsiteX138" fmla="*/ 922046 w 1844879"/>
                    <a:gd name="connsiteY138" fmla="*/ 1273770 h 3116753"/>
                    <a:gd name="connsiteX139" fmla="*/ 497330 w 1844879"/>
                    <a:gd name="connsiteY139" fmla="*/ 1273770 h 3116753"/>
                    <a:gd name="connsiteX140" fmla="*/ 570734 w 1844879"/>
                    <a:gd name="connsiteY140" fmla="*/ 1346343 h 3116753"/>
                    <a:gd name="connsiteX141" fmla="*/ 570734 w 1844879"/>
                    <a:gd name="connsiteY141" fmla="*/ 1346735 h 3116753"/>
                    <a:gd name="connsiteX142" fmla="*/ 498116 w 1844879"/>
                    <a:gd name="connsiteY142" fmla="*/ 1419701 h 3116753"/>
                    <a:gd name="connsiteX143" fmla="*/ 424714 w 1844879"/>
                    <a:gd name="connsiteY143" fmla="*/ 1347128 h 3116753"/>
                    <a:gd name="connsiteX144" fmla="*/ 497330 w 1844879"/>
                    <a:gd name="connsiteY144" fmla="*/ 1273770 h 3116753"/>
                    <a:gd name="connsiteX145" fmla="*/ 73010 w 1844879"/>
                    <a:gd name="connsiteY145" fmla="*/ 1273769 h 3116753"/>
                    <a:gd name="connsiteX146" fmla="*/ 146020 w 1844879"/>
                    <a:gd name="connsiteY146" fmla="*/ 1346735 h 3116753"/>
                    <a:gd name="connsiteX147" fmla="*/ 73796 w 1844879"/>
                    <a:gd name="connsiteY147" fmla="*/ 1419701 h 3116753"/>
                    <a:gd name="connsiteX148" fmla="*/ 73010 w 1844879"/>
                    <a:gd name="connsiteY148" fmla="*/ 1419701 h 3116753"/>
                    <a:gd name="connsiteX149" fmla="*/ 0 w 1844879"/>
                    <a:gd name="connsiteY149" fmla="*/ 1346735 h 3116753"/>
                    <a:gd name="connsiteX150" fmla="*/ 73010 w 1844879"/>
                    <a:gd name="connsiteY150" fmla="*/ 1273769 h 3116753"/>
                    <a:gd name="connsiteX151" fmla="*/ 1770690 w 1844879"/>
                    <a:gd name="connsiteY151" fmla="*/ 848925 h 3116753"/>
                    <a:gd name="connsiteX152" fmla="*/ 1844088 w 1844879"/>
                    <a:gd name="connsiteY152" fmla="*/ 920710 h 3116753"/>
                    <a:gd name="connsiteX153" fmla="*/ 1844094 w 1844879"/>
                    <a:gd name="connsiteY153" fmla="*/ 921491 h 3116753"/>
                    <a:gd name="connsiteX154" fmla="*/ 1772260 w 1844879"/>
                    <a:gd name="connsiteY154" fmla="*/ 994065 h 3116753"/>
                    <a:gd name="connsiteX155" fmla="*/ 1772260 w 1844879"/>
                    <a:gd name="connsiteY155" fmla="*/ 994064 h 3116753"/>
                    <a:gd name="connsiteX156" fmla="*/ 1698862 w 1844879"/>
                    <a:gd name="connsiteY156" fmla="*/ 922279 h 3116753"/>
                    <a:gd name="connsiteX157" fmla="*/ 1770690 w 1844879"/>
                    <a:gd name="connsiteY157" fmla="*/ 848925 h 3116753"/>
                    <a:gd name="connsiteX158" fmla="*/ 73796 w 1844879"/>
                    <a:gd name="connsiteY158" fmla="*/ 848920 h 3116753"/>
                    <a:gd name="connsiteX159" fmla="*/ 146022 w 1844879"/>
                    <a:gd name="connsiteY159" fmla="*/ 921492 h 3116753"/>
                    <a:gd name="connsiteX160" fmla="*/ 73406 w 1844879"/>
                    <a:gd name="connsiteY160" fmla="*/ 994067 h 3116753"/>
                    <a:gd name="connsiteX161" fmla="*/ 73012 w 1844879"/>
                    <a:gd name="connsiteY161" fmla="*/ 994066 h 3116753"/>
                    <a:gd name="connsiteX162" fmla="*/ 73010 w 1844879"/>
                    <a:gd name="connsiteY162" fmla="*/ 994066 h 3116753"/>
                    <a:gd name="connsiteX163" fmla="*/ 786 w 1844879"/>
                    <a:gd name="connsiteY163" fmla="*/ 921100 h 3116753"/>
                    <a:gd name="connsiteX164" fmla="*/ 73796 w 1844879"/>
                    <a:gd name="connsiteY164" fmla="*/ 848920 h 3116753"/>
                    <a:gd name="connsiteX165" fmla="*/ 1347544 w 1844879"/>
                    <a:gd name="connsiteY165" fmla="*/ 848917 h 3116753"/>
                    <a:gd name="connsiteX166" fmla="*/ 1420160 w 1844879"/>
                    <a:gd name="connsiteY166" fmla="*/ 921491 h 3116753"/>
                    <a:gd name="connsiteX167" fmla="*/ 1347544 w 1844879"/>
                    <a:gd name="connsiteY167" fmla="*/ 994065 h 3116753"/>
                    <a:gd name="connsiteX168" fmla="*/ 1274928 w 1844879"/>
                    <a:gd name="connsiteY168" fmla="*/ 921491 h 3116753"/>
                    <a:gd name="connsiteX169" fmla="*/ 1347544 w 1844879"/>
                    <a:gd name="connsiteY169" fmla="*/ 848917 h 3116753"/>
                    <a:gd name="connsiteX170" fmla="*/ 922834 w 1844879"/>
                    <a:gd name="connsiteY170" fmla="*/ 848917 h 3116753"/>
                    <a:gd name="connsiteX171" fmla="*/ 995450 w 1844879"/>
                    <a:gd name="connsiteY171" fmla="*/ 921491 h 3116753"/>
                    <a:gd name="connsiteX172" fmla="*/ 922834 w 1844879"/>
                    <a:gd name="connsiteY172" fmla="*/ 994065 h 3116753"/>
                    <a:gd name="connsiteX173" fmla="*/ 850216 w 1844879"/>
                    <a:gd name="connsiteY173" fmla="*/ 921491 h 3116753"/>
                    <a:gd name="connsiteX174" fmla="*/ 922834 w 1844879"/>
                    <a:gd name="connsiteY174" fmla="*/ 848917 h 3116753"/>
                    <a:gd name="connsiteX175" fmla="*/ 498118 w 1844879"/>
                    <a:gd name="connsiteY175" fmla="*/ 848917 h 3116753"/>
                    <a:gd name="connsiteX176" fmla="*/ 570734 w 1844879"/>
                    <a:gd name="connsiteY176" fmla="*/ 921491 h 3116753"/>
                    <a:gd name="connsiteX177" fmla="*/ 498118 w 1844879"/>
                    <a:gd name="connsiteY177" fmla="*/ 994065 h 3116753"/>
                    <a:gd name="connsiteX178" fmla="*/ 425500 w 1844879"/>
                    <a:gd name="connsiteY178" fmla="*/ 921491 h 3116753"/>
                    <a:gd name="connsiteX179" fmla="*/ 498118 w 1844879"/>
                    <a:gd name="connsiteY179" fmla="*/ 848917 h 3116753"/>
                    <a:gd name="connsiteX180" fmla="*/ 73796 w 1844879"/>
                    <a:gd name="connsiteY180" fmla="*/ 424462 h 3116753"/>
                    <a:gd name="connsiteX181" fmla="*/ 146022 w 1844879"/>
                    <a:gd name="connsiteY181" fmla="*/ 497034 h 3116753"/>
                    <a:gd name="connsiteX182" fmla="*/ 73406 w 1844879"/>
                    <a:gd name="connsiteY182" fmla="*/ 569609 h 3116753"/>
                    <a:gd name="connsiteX183" fmla="*/ 73012 w 1844879"/>
                    <a:gd name="connsiteY183" fmla="*/ 569608 h 3116753"/>
                    <a:gd name="connsiteX184" fmla="*/ 73010 w 1844879"/>
                    <a:gd name="connsiteY184" fmla="*/ 569608 h 3116753"/>
                    <a:gd name="connsiteX185" fmla="*/ 786 w 1844879"/>
                    <a:gd name="connsiteY185" fmla="*/ 496642 h 3116753"/>
                    <a:gd name="connsiteX186" fmla="*/ 73796 w 1844879"/>
                    <a:gd name="connsiteY186" fmla="*/ 424462 h 3116753"/>
                    <a:gd name="connsiteX187" fmla="*/ 1772260 w 1844879"/>
                    <a:gd name="connsiteY187" fmla="*/ 424459 h 3116753"/>
                    <a:gd name="connsiteX188" fmla="*/ 1844876 w 1844879"/>
                    <a:gd name="connsiteY188" fmla="*/ 497033 h 3116753"/>
                    <a:gd name="connsiteX189" fmla="*/ 1772260 w 1844879"/>
                    <a:gd name="connsiteY189" fmla="*/ 569607 h 3116753"/>
                    <a:gd name="connsiteX190" fmla="*/ 1699644 w 1844879"/>
                    <a:gd name="connsiteY190" fmla="*/ 497033 h 3116753"/>
                    <a:gd name="connsiteX191" fmla="*/ 1772260 w 1844879"/>
                    <a:gd name="connsiteY191" fmla="*/ 424459 h 3116753"/>
                    <a:gd name="connsiteX192" fmla="*/ 1347544 w 1844879"/>
                    <a:gd name="connsiteY192" fmla="*/ 424459 h 3116753"/>
                    <a:gd name="connsiteX193" fmla="*/ 1420160 w 1844879"/>
                    <a:gd name="connsiteY193" fmla="*/ 497033 h 3116753"/>
                    <a:gd name="connsiteX194" fmla="*/ 1347544 w 1844879"/>
                    <a:gd name="connsiteY194" fmla="*/ 569607 h 3116753"/>
                    <a:gd name="connsiteX195" fmla="*/ 1274928 w 1844879"/>
                    <a:gd name="connsiteY195" fmla="*/ 497033 h 3116753"/>
                    <a:gd name="connsiteX196" fmla="*/ 1347544 w 1844879"/>
                    <a:gd name="connsiteY196" fmla="*/ 424459 h 3116753"/>
                    <a:gd name="connsiteX197" fmla="*/ 922834 w 1844879"/>
                    <a:gd name="connsiteY197" fmla="*/ 424459 h 3116753"/>
                    <a:gd name="connsiteX198" fmla="*/ 995450 w 1844879"/>
                    <a:gd name="connsiteY198" fmla="*/ 497033 h 3116753"/>
                    <a:gd name="connsiteX199" fmla="*/ 922834 w 1844879"/>
                    <a:gd name="connsiteY199" fmla="*/ 569607 h 3116753"/>
                    <a:gd name="connsiteX200" fmla="*/ 850216 w 1844879"/>
                    <a:gd name="connsiteY200" fmla="*/ 497033 h 3116753"/>
                    <a:gd name="connsiteX201" fmla="*/ 922834 w 1844879"/>
                    <a:gd name="connsiteY201" fmla="*/ 424459 h 3116753"/>
                    <a:gd name="connsiteX202" fmla="*/ 498118 w 1844879"/>
                    <a:gd name="connsiteY202" fmla="*/ 424459 h 3116753"/>
                    <a:gd name="connsiteX203" fmla="*/ 570734 w 1844879"/>
                    <a:gd name="connsiteY203" fmla="*/ 497033 h 3116753"/>
                    <a:gd name="connsiteX204" fmla="*/ 498118 w 1844879"/>
                    <a:gd name="connsiteY204" fmla="*/ 569607 h 3116753"/>
                    <a:gd name="connsiteX205" fmla="*/ 425500 w 1844879"/>
                    <a:gd name="connsiteY205" fmla="*/ 497033 h 3116753"/>
                    <a:gd name="connsiteX206" fmla="*/ 498118 w 1844879"/>
                    <a:gd name="connsiteY206" fmla="*/ 424459 h 3116753"/>
                    <a:gd name="connsiteX207" fmla="*/ 73796 w 1844879"/>
                    <a:gd name="connsiteY207" fmla="*/ 4 h 3116753"/>
                    <a:gd name="connsiteX208" fmla="*/ 146022 w 1844879"/>
                    <a:gd name="connsiteY208" fmla="*/ 72576 h 3116753"/>
                    <a:gd name="connsiteX209" fmla="*/ 73406 w 1844879"/>
                    <a:gd name="connsiteY209" fmla="*/ 145151 h 3116753"/>
                    <a:gd name="connsiteX210" fmla="*/ 73012 w 1844879"/>
                    <a:gd name="connsiteY210" fmla="*/ 145150 h 3116753"/>
                    <a:gd name="connsiteX211" fmla="*/ 73010 w 1844879"/>
                    <a:gd name="connsiteY211" fmla="*/ 145150 h 3116753"/>
                    <a:gd name="connsiteX212" fmla="*/ 786 w 1844879"/>
                    <a:gd name="connsiteY212" fmla="*/ 72184 h 3116753"/>
                    <a:gd name="connsiteX213" fmla="*/ 73796 w 1844879"/>
                    <a:gd name="connsiteY213" fmla="*/ 4 h 3116753"/>
                    <a:gd name="connsiteX214" fmla="*/ 1772260 w 1844879"/>
                    <a:gd name="connsiteY214" fmla="*/ 0 h 3116753"/>
                    <a:gd name="connsiteX215" fmla="*/ 1844876 w 1844879"/>
                    <a:gd name="connsiteY215" fmla="*/ 72574 h 3116753"/>
                    <a:gd name="connsiteX216" fmla="*/ 1772260 w 1844879"/>
                    <a:gd name="connsiteY216" fmla="*/ 145148 h 3116753"/>
                    <a:gd name="connsiteX217" fmla="*/ 1699644 w 1844879"/>
                    <a:gd name="connsiteY217" fmla="*/ 72574 h 3116753"/>
                    <a:gd name="connsiteX218" fmla="*/ 1772260 w 1844879"/>
                    <a:gd name="connsiteY218" fmla="*/ 0 h 3116753"/>
                    <a:gd name="connsiteX219" fmla="*/ 1347544 w 1844879"/>
                    <a:gd name="connsiteY219" fmla="*/ 0 h 3116753"/>
                    <a:gd name="connsiteX220" fmla="*/ 1420160 w 1844879"/>
                    <a:gd name="connsiteY220" fmla="*/ 72574 h 3116753"/>
                    <a:gd name="connsiteX221" fmla="*/ 1347544 w 1844879"/>
                    <a:gd name="connsiteY221" fmla="*/ 145148 h 3116753"/>
                    <a:gd name="connsiteX222" fmla="*/ 1274928 w 1844879"/>
                    <a:gd name="connsiteY222" fmla="*/ 72574 h 3116753"/>
                    <a:gd name="connsiteX223" fmla="*/ 1347544 w 1844879"/>
                    <a:gd name="connsiteY223" fmla="*/ 0 h 3116753"/>
                    <a:gd name="connsiteX224" fmla="*/ 922834 w 1844879"/>
                    <a:gd name="connsiteY224" fmla="*/ 0 h 3116753"/>
                    <a:gd name="connsiteX225" fmla="*/ 995450 w 1844879"/>
                    <a:gd name="connsiteY225" fmla="*/ 72574 h 3116753"/>
                    <a:gd name="connsiteX226" fmla="*/ 922834 w 1844879"/>
                    <a:gd name="connsiteY226" fmla="*/ 145148 h 3116753"/>
                    <a:gd name="connsiteX227" fmla="*/ 850216 w 1844879"/>
                    <a:gd name="connsiteY227" fmla="*/ 72574 h 3116753"/>
                    <a:gd name="connsiteX228" fmla="*/ 922834 w 1844879"/>
                    <a:gd name="connsiteY228" fmla="*/ 0 h 3116753"/>
                    <a:gd name="connsiteX229" fmla="*/ 498118 w 1844879"/>
                    <a:gd name="connsiteY229" fmla="*/ 0 h 3116753"/>
                    <a:gd name="connsiteX230" fmla="*/ 570734 w 1844879"/>
                    <a:gd name="connsiteY230" fmla="*/ 72574 h 3116753"/>
                    <a:gd name="connsiteX231" fmla="*/ 498118 w 1844879"/>
                    <a:gd name="connsiteY231" fmla="*/ 145148 h 3116753"/>
                    <a:gd name="connsiteX232" fmla="*/ 425500 w 1844879"/>
                    <a:gd name="connsiteY232" fmla="*/ 72574 h 3116753"/>
                    <a:gd name="connsiteX233" fmla="*/ 498118 w 1844879"/>
                    <a:gd name="connsiteY233" fmla="*/ 0 h 311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</a:cxnLst>
                  <a:rect l="l" t="t" r="r" b="b"/>
                  <a:pathLst>
                    <a:path w="1844879" h="3116753">
                      <a:moveTo>
                        <a:pt x="73796" y="2971606"/>
                      </a:moveTo>
                      <a:cubicBezTo>
                        <a:pt x="113748" y="2971821"/>
                        <a:pt x="146020" y="3004248"/>
                        <a:pt x="146022" y="3044177"/>
                      </a:cubicBezTo>
                      <a:cubicBezTo>
                        <a:pt x="146022" y="3084259"/>
                        <a:pt x="113512" y="3116751"/>
                        <a:pt x="73406" y="3116753"/>
                      </a:cubicBezTo>
                      <a:cubicBezTo>
                        <a:pt x="73274" y="3116753"/>
                        <a:pt x="73142" y="3116753"/>
                        <a:pt x="73012" y="3116751"/>
                      </a:cubicBezTo>
                      <a:lnTo>
                        <a:pt x="73010" y="3116751"/>
                      </a:lnTo>
                      <a:cubicBezTo>
                        <a:pt x="32904" y="3116534"/>
                        <a:pt x="568" y="3083867"/>
                        <a:pt x="786" y="3043785"/>
                      </a:cubicBezTo>
                      <a:cubicBezTo>
                        <a:pt x="1002" y="3003705"/>
                        <a:pt x="33690" y="2971388"/>
                        <a:pt x="73796" y="2971606"/>
                      </a:cubicBezTo>
                      <a:close/>
                      <a:moveTo>
                        <a:pt x="1772260" y="2971603"/>
                      </a:moveTo>
                      <a:cubicBezTo>
                        <a:pt x="1812366" y="2971603"/>
                        <a:pt x="1844876" y="3004096"/>
                        <a:pt x="1844876" y="3044177"/>
                      </a:cubicBezTo>
                      <a:cubicBezTo>
                        <a:pt x="1844876" y="3084259"/>
                        <a:pt x="1812366" y="3116751"/>
                        <a:pt x="1772260" y="3116751"/>
                      </a:cubicBezTo>
                      <a:cubicBezTo>
                        <a:pt x="1732156" y="3116751"/>
                        <a:pt x="1699644" y="3084259"/>
                        <a:pt x="1699644" y="3044177"/>
                      </a:cubicBezTo>
                      <a:cubicBezTo>
                        <a:pt x="1699644" y="3004096"/>
                        <a:pt x="1732156" y="2971603"/>
                        <a:pt x="1772260" y="2971603"/>
                      </a:cubicBezTo>
                      <a:close/>
                      <a:moveTo>
                        <a:pt x="1347544" y="2971603"/>
                      </a:moveTo>
                      <a:cubicBezTo>
                        <a:pt x="1387650" y="2971603"/>
                        <a:pt x="1420160" y="3004096"/>
                        <a:pt x="1420160" y="3044177"/>
                      </a:cubicBezTo>
                      <a:cubicBezTo>
                        <a:pt x="1420160" y="3084259"/>
                        <a:pt x="1387650" y="3116751"/>
                        <a:pt x="1347544" y="3116751"/>
                      </a:cubicBezTo>
                      <a:cubicBezTo>
                        <a:pt x="1307440" y="3116751"/>
                        <a:pt x="1274928" y="3084259"/>
                        <a:pt x="1274928" y="3044177"/>
                      </a:cubicBezTo>
                      <a:cubicBezTo>
                        <a:pt x="1274928" y="3004096"/>
                        <a:pt x="1307440" y="2971603"/>
                        <a:pt x="1347544" y="2971603"/>
                      </a:cubicBezTo>
                      <a:close/>
                      <a:moveTo>
                        <a:pt x="922834" y="2971603"/>
                      </a:moveTo>
                      <a:cubicBezTo>
                        <a:pt x="962940" y="2971603"/>
                        <a:pt x="995450" y="3004096"/>
                        <a:pt x="995450" y="3044177"/>
                      </a:cubicBezTo>
                      <a:cubicBezTo>
                        <a:pt x="995450" y="3084259"/>
                        <a:pt x="962940" y="3116751"/>
                        <a:pt x="922834" y="3116751"/>
                      </a:cubicBezTo>
                      <a:cubicBezTo>
                        <a:pt x="882728" y="3116751"/>
                        <a:pt x="850216" y="3084259"/>
                        <a:pt x="850216" y="3044177"/>
                      </a:cubicBezTo>
                      <a:cubicBezTo>
                        <a:pt x="850216" y="3004096"/>
                        <a:pt x="882728" y="2971603"/>
                        <a:pt x="922834" y="2971603"/>
                      </a:cubicBezTo>
                      <a:close/>
                      <a:moveTo>
                        <a:pt x="498118" y="2971603"/>
                      </a:moveTo>
                      <a:cubicBezTo>
                        <a:pt x="538224" y="2971603"/>
                        <a:pt x="570734" y="3004096"/>
                        <a:pt x="570734" y="3044177"/>
                      </a:cubicBezTo>
                      <a:cubicBezTo>
                        <a:pt x="570734" y="3084259"/>
                        <a:pt x="538224" y="3116751"/>
                        <a:pt x="498118" y="3116751"/>
                      </a:cubicBezTo>
                      <a:cubicBezTo>
                        <a:pt x="458012" y="3116751"/>
                        <a:pt x="425500" y="3084259"/>
                        <a:pt x="425500" y="3044177"/>
                      </a:cubicBezTo>
                      <a:cubicBezTo>
                        <a:pt x="425500" y="3004096"/>
                        <a:pt x="458012" y="2971603"/>
                        <a:pt x="498118" y="2971603"/>
                      </a:cubicBezTo>
                      <a:close/>
                      <a:moveTo>
                        <a:pt x="73796" y="2547146"/>
                      </a:moveTo>
                      <a:cubicBezTo>
                        <a:pt x="113748" y="2547362"/>
                        <a:pt x="146020" y="2579790"/>
                        <a:pt x="146022" y="2619718"/>
                      </a:cubicBezTo>
                      <a:cubicBezTo>
                        <a:pt x="146022" y="2659799"/>
                        <a:pt x="113512" y="2692292"/>
                        <a:pt x="73406" y="2692293"/>
                      </a:cubicBezTo>
                      <a:cubicBezTo>
                        <a:pt x="73274" y="2692293"/>
                        <a:pt x="73142" y="2692292"/>
                        <a:pt x="73012" y="2692292"/>
                      </a:cubicBezTo>
                      <a:lnTo>
                        <a:pt x="73010" y="2692292"/>
                      </a:lnTo>
                      <a:cubicBezTo>
                        <a:pt x="32904" y="2692075"/>
                        <a:pt x="568" y="2659407"/>
                        <a:pt x="786" y="2619326"/>
                      </a:cubicBezTo>
                      <a:cubicBezTo>
                        <a:pt x="1002" y="2579245"/>
                        <a:pt x="33690" y="2546929"/>
                        <a:pt x="73796" y="2547146"/>
                      </a:cubicBezTo>
                      <a:close/>
                      <a:moveTo>
                        <a:pt x="1772260" y="2547144"/>
                      </a:moveTo>
                      <a:cubicBezTo>
                        <a:pt x="1812366" y="2547144"/>
                        <a:pt x="1844876" y="2579636"/>
                        <a:pt x="1844876" y="2619718"/>
                      </a:cubicBezTo>
                      <a:cubicBezTo>
                        <a:pt x="1844876" y="2659799"/>
                        <a:pt x="1812366" y="2692292"/>
                        <a:pt x="1772260" y="2692292"/>
                      </a:cubicBezTo>
                      <a:cubicBezTo>
                        <a:pt x="1732156" y="2692292"/>
                        <a:pt x="1699644" y="2659799"/>
                        <a:pt x="1699644" y="2619718"/>
                      </a:cubicBezTo>
                      <a:cubicBezTo>
                        <a:pt x="1699644" y="2579636"/>
                        <a:pt x="1732156" y="2547144"/>
                        <a:pt x="1772260" y="2547144"/>
                      </a:cubicBezTo>
                      <a:close/>
                      <a:moveTo>
                        <a:pt x="1347544" y="2547144"/>
                      </a:moveTo>
                      <a:cubicBezTo>
                        <a:pt x="1387650" y="2547144"/>
                        <a:pt x="1420160" y="2579636"/>
                        <a:pt x="1420160" y="2619718"/>
                      </a:cubicBezTo>
                      <a:cubicBezTo>
                        <a:pt x="1420160" y="2659799"/>
                        <a:pt x="1387650" y="2692292"/>
                        <a:pt x="1347544" y="2692292"/>
                      </a:cubicBezTo>
                      <a:cubicBezTo>
                        <a:pt x="1307440" y="2692292"/>
                        <a:pt x="1274928" y="2659799"/>
                        <a:pt x="1274928" y="2619718"/>
                      </a:cubicBezTo>
                      <a:cubicBezTo>
                        <a:pt x="1274928" y="2579636"/>
                        <a:pt x="1307440" y="2547144"/>
                        <a:pt x="1347544" y="2547144"/>
                      </a:cubicBezTo>
                      <a:close/>
                      <a:moveTo>
                        <a:pt x="922834" y="2547144"/>
                      </a:moveTo>
                      <a:cubicBezTo>
                        <a:pt x="962940" y="2547144"/>
                        <a:pt x="995450" y="2579636"/>
                        <a:pt x="995450" y="2619718"/>
                      </a:cubicBezTo>
                      <a:cubicBezTo>
                        <a:pt x="995450" y="2659799"/>
                        <a:pt x="962940" y="2692292"/>
                        <a:pt x="922834" y="2692292"/>
                      </a:cubicBezTo>
                      <a:cubicBezTo>
                        <a:pt x="882728" y="2692292"/>
                        <a:pt x="850216" y="2659799"/>
                        <a:pt x="850216" y="2619718"/>
                      </a:cubicBezTo>
                      <a:cubicBezTo>
                        <a:pt x="850216" y="2579636"/>
                        <a:pt x="882728" y="2547144"/>
                        <a:pt x="922834" y="2547144"/>
                      </a:cubicBezTo>
                      <a:close/>
                      <a:moveTo>
                        <a:pt x="498118" y="2547144"/>
                      </a:moveTo>
                      <a:cubicBezTo>
                        <a:pt x="538224" y="2547144"/>
                        <a:pt x="570734" y="2579636"/>
                        <a:pt x="570734" y="2619718"/>
                      </a:cubicBezTo>
                      <a:cubicBezTo>
                        <a:pt x="570734" y="2659799"/>
                        <a:pt x="538224" y="2692292"/>
                        <a:pt x="498118" y="2692292"/>
                      </a:cubicBezTo>
                      <a:cubicBezTo>
                        <a:pt x="458012" y="2692292"/>
                        <a:pt x="425500" y="2659799"/>
                        <a:pt x="425500" y="2619718"/>
                      </a:cubicBezTo>
                      <a:cubicBezTo>
                        <a:pt x="425500" y="2579636"/>
                        <a:pt x="458012" y="2547144"/>
                        <a:pt x="498118" y="2547144"/>
                      </a:cubicBezTo>
                      <a:close/>
                      <a:moveTo>
                        <a:pt x="1771476" y="2121903"/>
                      </a:moveTo>
                      <a:cubicBezTo>
                        <a:pt x="1811798" y="2121687"/>
                        <a:pt x="1844660" y="2154180"/>
                        <a:pt x="1844876" y="2194477"/>
                      </a:cubicBezTo>
                      <a:cubicBezTo>
                        <a:pt x="1844880" y="2194738"/>
                        <a:pt x="1844880" y="2194999"/>
                        <a:pt x="1844876" y="2195260"/>
                      </a:cubicBezTo>
                      <a:cubicBezTo>
                        <a:pt x="1844876" y="2235341"/>
                        <a:pt x="1812366" y="2267834"/>
                        <a:pt x="1772260" y="2267834"/>
                      </a:cubicBezTo>
                      <a:cubicBezTo>
                        <a:pt x="1731938" y="2268050"/>
                        <a:pt x="1699076" y="2235557"/>
                        <a:pt x="1698860" y="2195260"/>
                      </a:cubicBezTo>
                      <a:cubicBezTo>
                        <a:pt x="1698644" y="2154962"/>
                        <a:pt x="1731156" y="2122119"/>
                        <a:pt x="1771476" y="2121903"/>
                      </a:cubicBezTo>
                      <a:close/>
                      <a:moveTo>
                        <a:pt x="1346762" y="2121903"/>
                      </a:moveTo>
                      <a:cubicBezTo>
                        <a:pt x="1387084" y="2121687"/>
                        <a:pt x="1419946" y="2154180"/>
                        <a:pt x="1420162" y="2194477"/>
                      </a:cubicBezTo>
                      <a:cubicBezTo>
                        <a:pt x="1420166" y="2194738"/>
                        <a:pt x="1420166" y="2194999"/>
                        <a:pt x="1420162" y="2195260"/>
                      </a:cubicBezTo>
                      <a:cubicBezTo>
                        <a:pt x="1420162" y="2235341"/>
                        <a:pt x="1387652" y="2267834"/>
                        <a:pt x="1347546" y="2267834"/>
                      </a:cubicBezTo>
                      <a:cubicBezTo>
                        <a:pt x="1307224" y="2268050"/>
                        <a:pt x="1274362" y="2235557"/>
                        <a:pt x="1274146" y="2195260"/>
                      </a:cubicBezTo>
                      <a:cubicBezTo>
                        <a:pt x="1273930" y="2154962"/>
                        <a:pt x="1306442" y="2122119"/>
                        <a:pt x="1346762" y="2121903"/>
                      </a:cubicBezTo>
                      <a:close/>
                      <a:moveTo>
                        <a:pt x="922050" y="2121903"/>
                      </a:moveTo>
                      <a:cubicBezTo>
                        <a:pt x="962372" y="2121687"/>
                        <a:pt x="995234" y="2154180"/>
                        <a:pt x="995450" y="2194477"/>
                      </a:cubicBezTo>
                      <a:cubicBezTo>
                        <a:pt x="995452" y="2194738"/>
                        <a:pt x="995452" y="2194999"/>
                        <a:pt x="995450" y="2195260"/>
                      </a:cubicBezTo>
                      <a:cubicBezTo>
                        <a:pt x="995450" y="2235341"/>
                        <a:pt x="962940" y="2267834"/>
                        <a:pt x="922834" y="2267834"/>
                      </a:cubicBezTo>
                      <a:cubicBezTo>
                        <a:pt x="882512" y="2268050"/>
                        <a:pt x="849650" y="2235557"/>
                        <a:pt x="849434" y="2195260"/>
                      </a:cubicBezTo>
                      <a:cubicBezTo>
                        <a:pt x="849218" y="2154962"/>
                        <a:pt x="881730" y="2122119"/>
                        <a:pt x="922050" y="2121903"/>
                      </a:cubicBezTo>
                      <a:close/>
                      <a:moveTo>
                        <a:pt x="497334" y="2121903"/>
                      </a:moveTo>
                      <a:cubicBezTo>
                        <a:pt x="537656" y="2121687"/>
                        <a:pt x="570518" y="2154180"/>
                        <a:pt x="570734" y="2194477"/>
                      </a:cubicBezTo>
                      <a:cubicBezTo>
                        <a:pt x="570736" y="2194738"/>
                        <a:pt x="570736" y="2194999"/>
                        <a:pt x="570734" y="2195260"/>
                      </a:cubicBezTo>
                      <a:cubicBezTo>
                        <a:pt x="570734" y="2235341"/>
                        <a:pt x="538224" y="2267834"/>
                        <a:pt x="498118" y="2267834"/>
                      </a:cubicBezTo>
                      <a:cubicBezTo>
                        <a:pt x="457796" y="2268050"/>
                        <a:pt x="424934" y="2235557"/>
                        <a:pt x="424718" y="2195260"/>
                      </a:cubicBezTo>
                      <a:cubicBezTo>
                        <a:pt x="424502" y="2154962"/>
                        <a:pt x="457014" y="2122119"/>
                        <a:pt x="497334" y="2121903"/>
                      </a:cubicBezTo>
                      <a:close/>
                      <a:moveTo>
                        <a:pt x="73012" y="2121900"/>
                      </a:moveTo>
                      <a:cubicBezTo>
                        <a:pt x="113332" y="2121900"/>
                        <a:pt x="146022" y="2154569"/>
                        <a:pt x="146022" y="2194867"/>
                      </a:cubicBezTo>
                      <a:cubicBezTo>
                        <a:pt x="146022" y="2194998"/>
                        <a:pt x="146022" y="2195128"/>
                        <a:pt x="146022" y="2195259"/>
                      </a:cubicBezTo>
                      <a:cubicBezTo>
                        <a:pt x="146022" y="2235340"/>
                        <a:pt x="113510" y="2267833"/>
                        <a:pt x="73406" y="2267833"/>
                      </a:cubicBezTo>
                      <a:cubicBezTo>
                        <a:pt x="73272" y="2267833"/>
                        <a:pt x="73142" y="2267833"/>
                        <a:pt x="73012" y="2267831"/>
                      </a:cubicBezTo>
                      <a:lnTo>
                        <a:pt x="73010" y="2267831"/>
                      </a:lnTo>
                      <a:cubicBezTo>
                        <a:pt x="32688" y="2267831"/>
                        <a:pt x="0" y="2235163"/>
                        <a:pt x="0" y="2194864"/>
                      </a:cubicBezTo>
                      <a:cubicBezTo>
                        <a:pt x="0" y="2154567"/>
                        <a:pt x="32688" y="2121900"/>
                        <a:pt x="73012" y="2121900"/>
                      </a:cubicBezTo>
                      <a:close/>
                      <a:moveTo>
                        <a:pt x="1769982" y="1697461"/>
                      </a:moveTo>
                      <a:cubicBezTo>
                        <a:pt x="1810298" y="1696831"/>
                        <a:pt x="1843496" y="1728986"/>
                        <a:pt x="1844122" y="1769279"/>
                      </a:cubicBezTo>
                      <a:cubicBezTo>
                        <a:pt x="1844142" y="1770441"/>
                        <a:pt x="1844132" y="1771602"/>
                        <a:pt x="1844094" y="1772763"/>
                      </a:cubicBezTo>
                      <a:cubicBezTo>
                        <a:pt x="1843038" y="1811774"/>
                        <a:pt x="1811308" y="1842967"/>
                        <a:pt x="1772260" y="1843376"/>
                      </a:cubicBezTo>
                      <a:cubicBezTo>
                        <a:pt x="1731944" y="1844004"/>
                        <a:pt x="1698748" y="1811851"/>
                        <a:pt x="1698120" y="1771557"/>
                      </a:cubicBezTo>
                      <a:cubicBezTo>
                        <a:pt x="1697490" y="1731264"/>
                        <a:pt x="1729662" y="1698090"/>
                        <a:pt x="1769982" y="1697461"/>
                      </a:cubicBezTo>
                      <a:close/>
                      <a:moveTo>
                        <a:pt x="1346838" y="1697444"/>
                      </a:moveTo>
                      <a:cubicBezTo>
                        <a:pt x="1387158" y="1697247"/>
                        <a:pt x="1420004" y="1729758"/>
                        <a:pt x="1420200" y="1770055"/>
                      </a:cubicBezTo>
                      <a:cubicBezTo>
                        <a:pt x="1420206" y="1770957"/>
                        <a:pt x="1420194" y="1771861"/>
                        <a:pt x="1420166" y="1772762"/>
                      </a:cubicBezTo>
                      <a:cubicBezTo>
                        <a:pt x="1419102" y="1812076"/>
                        <a:pt x="1386900" y="1843389"/>
                        <a:pt x="1347548" y="1843375"/>
                      </a:cubicBezTo>
                      <a:lnTo>
                        <a:pt x="1347546" y="1843375"/>
                      </a:lnTo>
                      <a:cubicBezTo>
                        <a:pt x="1307224" y="1843570"/>
                        <a:pt x="1274378" y="1811061"/>
                        <a:pt x="1274182" y="1770763"/>
                      </a:cubicBezTo>
                      <a:cubicBezTo>
                        <a:pt x="1273986" y="1730466"/>
                        <a:pt x="1306516" y="1697639"/>
                        <a:pt x="1346838" y="1697444"/>
                      </a:cubicBezTo>
                      <a:close/>
                      <a:moveTo>
                        <a:pt x="922050" y="1697444"/>
                      </a:moveTo>
                      <a:cubicBezTo>
                        <a:pt x="962372" y="1697228"/>
                        <a:pt x="995234" y="1729721"/>
                        <a:pt x="995450" y="1770018"/>
                      </a:cubicBezTo>
                      <a:cubicBezTo>
                        <a:pt x="995452" y="1770279"/>
                        <a:pt x="995452" y="1770540"/>
                        <a:pt x="995450" y="1770801"/>
                      </a:cubicBezTo>
                      <a:cubicBezTo>
                        <a:pt x="995450" y="1810882"/>
                        <a:pt x="962940" y="1843375"/>
                        <a:pt x="922834" y="1843375"/>
                      </a:cubicBezTo>
                      <a:cubicBezTo>
                        <a:pt x="882512" y="1843591"/>
                        <a:pt x="849650" y="1811098"/>
                        <a:pt x="849434" y="1770801"/>
                      </a:cubicBezTo>
                      <a:cubicBezTo>
                        <a:pt x="849218" y="1730503"/>
                        <a:pt x="881730" y="1697660"/>
                        <a:pt x="922050" y="1697444"/>
                      </a:cubicBezTo>
                      <a:close/>
                      <a:moveTo>
                        <a:pt x="497334" y="1697444"/>
                      </a:moveTo>
                      <a:cubicBezTo>
                        <a:pt x="537656" y="1697228"/>
                        <a:pt x="570518" y="1729721"/>
                        <a:pt x="570734" y="1770018"/>
                      </a:cubicBezTo>
                      <a:cubicBezTo>
                        <a:pt x="570736" y="1770279"/>
                        <a:pt x="570736" y="1770540"/>
                        <a:pt x="570734" y="1770801"/>
                      </a:cubicBezTo>
                      <a:cubicBezTo>
                        <a:pt x="570734" y="1810882"/>
                        <a:pt x="538224" y="1843375"/>
                        <a:pt x="498118" y="1843375"/>
                      </a:cubicBezTo>
                      <a:cubicBezTo>
                        <a:pt x="457796" y="1843591"/>
                        <a:pt x="424934" y="1811098"/>
                        <a:pt x="424718" y="1770801"/>
                      </a:cubicBezTo>
                      <a:cubicBezTo>
                        <a:pt x="424502" y="1730503"/>
                        <a:pt x="457014" y="1697660"/>
                        <a:pt x="497334" y="1697444"/>
                      </a:cubicBezTo>
                      <a:close/>
                      <a:moveTo>
                        <a:pt x="73012" y="1697443"/>
                      </a:moveTo>
                      <a:cubicBezTo>
                        <a:pt x="113332" y="1697443"/>
                        <a:pt x="146022" y="1730112"/>
                        <a:pt x="146022" y="1770410"/>
                      </a:cubicBezTo>
                      <a:cubicBezTo>
                        <a:pt x="146022" y="1770541"/>
                        <a:pt x="146022" y="1770671"/>
                        <a:pt x="146022" y="1770802"/>
                      </a:cubicBezTo>
                      <a:cubicBezTo>
                        <a:pt x="146022" y="1810883"/>
                        <a:pt x="113510" y="1843376"/>
                        <a:pt x="73406" y="1843376"/>
                      </a:cubicBezTo>
                      <a:cubicBezTo>
                        <a:pt x="73272" y="1843376"/>
                        <a:pt x="73142" y="1843376"/>
                        <a:pt x="73012" y="1843374"/>
                      </a:cubicBezTo>
                      <a:lnTo>
                        <a:pt x="73010" y="1843374"/>
                      </a:lnTo>
                      <a:cubicBezTo>
                        <a:pt x="32688" y="1843374"/>
                        <a:pt x="0" y="1810706"/>
                        <a:pt x="0" y="1770407"/>
                      </a:cubicBezTo>
                      <a:cubicBezTo>
                        <a:pt x="0" y="1730110"/>
                        <a:pt x="32688" y="1697443"/>
                        <a:pt x="73012" y="1697443"/>
                      </a:cubicBezTo>
                      <a:close/>
                      <a:moveTo>
                        <a:pt x="1771474" y="1273770"/>
                      </a:moveTo>
                      <a:cubicBezTo>
                        <a:pt x="1811796" y="1273553"/>
                        <a:pt x="1844658" y="1306045"/>
                        <a:pt x="1844876" y="1346343"/>
                      </a:cubicBezTo>
                      <a:cubicBezTo>
                        <a:pt x="1844876" y="1346474"/>
                        <a:pt x="1844876" y="1346604"/>
                        <a:pt x="1844876" y="1346735"/>
                      </a:cubicBezTo>
                      <a:cubicBezTo>
                        <a:pt x="1845092" y="1386815"/>
                        <a:pt x="1812758" y="1419482"/>
                        <a:pt x="1772652" y="1419700"/>
                      </a:cubicBezTo>
                      <a:cubicBezTo>
                        <a:pt x="1772520" y="1419700"/>
                        <a:pt x="1772388" y="1419701"/>
                        <a:pt x="1772260" y="1419701"/>
                      </a:cubicBezTo>
                      <a:cubicBezTo>
                        <a:pt x="1731938" y="1419918"/>
                        <a:pt x="1699076" y="1387426"/>
                        <a:pt x="1698858" y="1347128"/>
                      </a:cubicBezTo>
                      <a:cubicBezTo>
                        <a:pt x="1698642" y="1306830"/>
                        <a:pt x="1731152" y="1273986"/>
                        <a:pt x="1771474" y="1273770"/>
                      </a:cubicBezTo>
                      <a:close/>
                      <a:moveTo>
                        <a:pt x="1346760" y="1273770"/>
                      </a:moveTo>
                      <a:cubicBezTo>
                        <a:pt x="1387082" y="1273553"/>
                        <a:pt x="1419944" y="1306045"/>
                        <a:pt x="1420162" y="1346343"/>
                      </a:cubicBezTo>
                      <a:cubicBezTo>
                        <a:pt x="1420162" y="1346474"/>
                        <a:pt x="1420162" y="1346604"/>
                        <a:pt x="1420162" y="1346735"/>
                      </a:cubicBezTo>
                      <a:cubicBezTo>
                        <a:pt x="1420378" y="1386815"/>
                        <a:pt x="1388044" y="1419482"/>
                        <a:pt x="1347938" y="1419700"/>
                      </a:cubicBezTo>
                      <a:cubicBezTo>
                        <a:pt x="1347806" y="1419700"/>
                        <a:pt x="1347674" y="1419701"/>
                        <a:pt x="1347546" y="1419701"/>
                      </a:cubicBezTo>
                      <a:cubicBezTo>
                        <a:pt x="1307224" y="1419918"/>
                        <a:pt x="1274362" y="1387426"/>
                        <a:pt x="1274144" y="1347128"/>
                      </a:cubicBezTo>
                      <a:cubicBezTo>
                        <a:pt x="1273928" y="1306830"/>
                        <a:pt x="1306438" y="1273986"/>
                        <a:pt x="1346760" y="1273770"/>
                      </a:cubicBezTo>
                      <a:close/>
                      <a:moveTo>
                        <a:pt x="922046" y="1273770"/>
                      </a:moveTo>
                      <a:cubicBezTo>
                        <a:pt x="962368" y="1273553"/>
                        <a:pt x="995230" y="1306045"/>
                        <a:pt x="995450" y="1346343"/>
                      </a:cubicBezTo>
                      <a:cubicBezTo>
                        <a:pt x="995450" y="1346474"/>
                        <a:pt x="995450" y="1346604"/>
                        <a:pt x="995450" y="1346735"/>
                      </a:cubicBezTo>
                      <a:cubicBezTo>
                        <a:pt x="995450" y="1386880"/>
                        <a:pt x="963000" y="1419485"/>
                        <a:pt x="922832" y="1419701"/>
                      </a:cubicBezTo>
                      <a:cubicBezTo>
                        <a:pt x="882512" y="1419918"/>
                        <a:pt x="849648" y="1387426"/>
                        <a:pt x="849430" y="1347128"/>
                      </a:cubicBezTo>
                      <a:cubicBezTo>
                        <a:pt x="849214" y="1306830"/>
                        <a:pt x="881726" y="1273986"/>
                        <a:pt x="922046" y="1273770"/>
                      </a:cubicBezTo>
                      <a:close/>
                      <a:moveTo>
                        <a:pt x="497330" y="1273770"/>
                      </a:moveTo>
                      <a:cubicBezTo>
                        <a:pt x="537652" y="1273553"/>
                        <a:pt x="570514" y="1306045"/>
                        <a:pt x="570734" y="1346343"/>
                      </a:cubicBezTo>
                      <a:cubicBezTo>
                        <a:pt x="570734" y="1346474"/>
                        <a:pt x="570734" y="1346604"/>
                        <a:pt x="570734" y="1346735"/>
                      </a:cubicBezTo>
                      <a:cubicBezTo>
                        <a:pt x="570734" y="1386880"/>
                        <a:pt x="538284" y="1419485"/>
                        <a:pt x="498116" y="1419701"/>
                      </a:cubicBezTo>
                      <a:cubicBezTo>
                        <a:pt x="457796" y="1419918"/>
                        <a:pt x="424932" y="1387426"/>
                        <a:pt x="424714" y="1347128"/>
                      </a:cubicBezTo>
                      <a:cubicBezTo>
                        <a:pt x="424498" y="1306830"/>
                        <a:pt x="457010" y="1273986"/>
                        <a:pt x="497330" y="1273770"/>
                      </a:cubicBezTo>
                      <a:close/>
                      <a:moveTo>
                        <a:pt x="73010" y="1273769"/>
                      </a:moveTo>
                      <a:cubicBezTo>
                        <a:pt x="113332" y="1273769"/>
                        <a:pt x="146020" y="1306437"/>
                        <a:pt x="146020" y="1346735"/>
                      </a:cubicBezTo>
                      <a:cubicBezTo>
                        <a:pt x="146238" y="1386816"/>
                        <a:pt x="113900" y="1419483"/>
                        <a:pt x="73796" y="1419701"/>
                      </a:cubicBezTo>
                      <a:lnTo>
                        <a:pt x="73010" y="1419701"/>
                      </a:lnTo>
                      <a:cubicBezTo>
                        <a:pt x="32688" y="1419701"/>
                        <a:pt x="0" y="1387033"/>
                        <a:pt x="0" y="1346735"/>
                      </a:cubicBezTo>
                      <a:cubicBezTo>
                        <a:pt x="0" y="1306437"/>
                        <a:pt x="32688" y="1273769"/>
                        <a:pt x="73010" y="1273769"/>
                      </a:cubicBezTo>
                      <a:close/>
                      <a:moveTo>
                        <a:pt x="1770690" y="848925"/>
                      </a:moveTo>
                      <a:cubicBezTo>
                        <a:pt x="1810794" y="848492"/>
                        <a:pt x="1843656" y="880631"/>
                        <a:pt x="1844088" y="920710"/>
                      </a:cubicBezTo>
                      <a:cubicBezTo>
                        <a:pt x="1844090" y="920971"/>
                        <a:pt x="1844094" y="921230"/>
                        <a:pt x="1844094" y="921491"/>
                      </a:cubicBezTo>
                      <a:cubicBezTo>
                        <a:pt x="1844096" y="961268"/>
                        <a:pt x="1812060" y="993635"/>
                        <a:pt x="1772260" y="994065"/>
                      </a:cubicBezTo>
                      <a:lnTo>
                        <a:pt x="1772260" y="994064"/>
                      </a:lnTo>
                      <a:cubicBezTo>
                        <a:pt x="1732158" y="994498"/>
                        <a:pt x="1699296" y="962359"/>
                        <a:pt x="1698862" y="922279"/>
                      </a:cubicBezTo>
                      <a:cubicBezTo>
                        <a:pt x="1698428" y="882200"/>
                        <a:pt x="1730588" y="849359"/>
                        <a:pt x="1770690" y="848925"/>
                      </a:cubicBezTo>
                      <a:close/>
                      <a:moveTo>
                        <a:pt x="73796" y="848920"/>
                      </a:moveTo>
                      <a:cubicBezTo>
                        <a:pt x="113748" y="849136"/>
                        <a:pt x="146020" y="881564"/>
                        <a:pt x="146022" y="921492"/>
                      </a:cubicBezTo>
                      <a:cubicBezTo>
                        <a:pt x="146022" y="961573"/>
                        <a:pt x="113512" y="994066"/>
                        <a:pt x="73406" y="994067"/>
                      </a:cubicBezTo>
                      <a:cubicBezTo>
                        <a:pt x="73274" y="994067"/>
                        <a:pt x="73142" y="994066"/>
                        <a:pt x="73012" y="994066"/>
                      </a:cubicBezTo>
                      <a:lnTo>
                        <a:pt x="73010" y="994066"/>
                      </a:lnTo>
                      <a:cubicBezTo>
                        <a:pt x="32904" y="993849"/>
                        <a:pt x="568" y="961182"/>
                        <a:pt x="786" y="921100"/>
                      </a:cubicBezTo>
                      <a:cubicBezTo>
                        <a:pt x="1002" y="881019"/>
                        <a:pt x="33690" y="848703"/>
                        <a:pt x="73796" y="848920"/>
                      </a:cubicBezTo>
                      <a:close/>
                      <a:moveTo>
                        <a:pt x="1347544" y="848917"/>
                      </a:moveTo>
                      <a:cubicBezTo>
                        <a:pt x="1387650" y="848917"/>
                        <a:pt x="1420160" y="881409"/>
                        <a:pt x="1420160" y="921491"/>
                      </a:cubicBezTo>
                      <a:cubicBezTo>
                        <a:pt x="1420160" y="961573"/>
                        <a:pt x="1387650" y="994065"/>
                        <a:pt x="1347544" y="994065"/>
                      </a:cubicBezTo>
                      <a:cubicBezTo>
                        <a:pt x="1307440" y="994065"/>
                        <a:pt x="1274928" y="961573"/>
                        <a:pt x="1274928" y="921491"/>
                      </a:cubicBezTo>
                      <a:cubicBezTo>
                        <a:pt x="1274928" y="881409"/>
                        <a:pt x="1307440" y="848917"/>
                        <a:pt x="1347544" y="848917"/>
                      </a:cubicBezTo>
                      <a:close/>
                      <a:moveTo>
                        <a:pt x="922834" y="848917"/>
                      </a:moveTo>
                      <a:cubicBezTo>
                        <a:pt x="962940" y="848917"/>
                        <a:pt x="995450" y="881409"/>
                        <a:pt x="995450" y="921491"/>
                      </a:cubicBezTo>
                      <a:cubicBezTo>
                        <a:pt x="995450" y="961573"/>
                        <a:pt x="962940" y="994065"/>
                        <a:pt x="922834" y="994065"/>
                      </a:cubicBezTo>
                      <a:cubicBezTo>
                        <a:pt x="882728" y="994065"/>
                        <a:pt x="850216" y="961573"/>
                        <a:pt x="850216" y="921491"/>
                      </a:cubicBezTo>
                      <a:cubicBezTo>
                        <a:pt x="850216" y="881409"/>
                        <a:pt x="882728" y="848917"/>
                        <a:pt x="922834" y="848917"/>
                      </a:cubicBezTo>
                      <a:close/>
                      <a:moveTo>
                        <a:pt x="498118" y="848917"/>
                      </a:moveTo>
                      <a:cubicBezTo>
                        <a:pt x="538224" y="848917"/>
                        <a:pt x="570734" y="881409"/>
                        <a:pt x="570734" y="921491"/>
                      </a:cubicBezTo>
                      <a:cubicBezTo>
                        <a:pt x="570734" y="961573"/>
                        <a:pt x="538224" y="994065"/>
                        <a:pt x="498118" y="994065"/>
                      </a:cubicBezTo>
                      <a:cubicBezTo>
                        <a:pt x="458012" y="994065"/>
                        <a:pt x="425500" y="961573"/>
                        <a:pt x="425500" y="921491"/>
                      </a:cubicBezTo>
                      <a:cubicBezTo>
                        <a:pt x="425500" y="881409"/>
                        <a:pt x="458012" y="848917"/>
                        <a:pt x="498118" y="848917"/>
                      </a:cubicBezTo>
                      <a:close/>
                      <a:moveTo>
                        <a:pt x="73796" y="424462"/>
                      </a:moveTo>
                      <a:cubicBezTo>
                        <a:pt x="113748" y="424678"/>
                        <a:pt x="146020" y="457106"/>
                        <a:pt x="146022" y="497034"/>
                      </a:cubicBezTo>
                      <a:cubicBezTo>
                        <a:pt x="146022" y="537115"/>
                        <a:pt x="113512" y="569608"/>
                        <a:pt x="73406" y="569609"/>
                      </a:cubicBezTo>
                      <a:cubicBezTo>
                        <a:pt x="73274" y="569609"/>
                        <a:pt x="73142" y="569608"/>
                        <a:pt x="73012" y="569608"/>
                      </a:cubicBezTo>
                      <a:lnTo>
                        <a:pt x="73010" y="569608"/>
                      </a:lnTo>
                      <a:cubicBezTo>
                        <a:pt x="32904" y="569391"/>
                        <a:pt x="568" y="536724"/>
                        <a:pt x="786" y="496642"/>
                      </a:cubicBezTo>
                      <a:cubicBezTo>
                        <a:pt x="1002" y="456561"/>
                        <a:pt x="33690" y="424245"/>
                        <a:pt x="73796" y="424462"/>
                      </a:cubicBezTo>
                      <a:close/>
                      <a:moveTo>
                        <a:pt x="1772260" y="424459"/>
                      </a:moveTo>
                      <a:cubicBezTo>
                        <a:pt x="1812366" y="424459"/>
                        <a:pt x="1844876" y="456951"/>
                        <a:pt x="1844876" y="497033"/>
                      </a:cubicBezTo>
                      <a:cubicBezTo>
                        <a:pt x="1844876" y="537115"/>
                        <a:pt x="1812366" y="569607"/>
                        <a:pt x="1772260" y="569607"/>
                      </a:cubicBezTo>
                      <a:cubicBezTo>
                        <a:pt x="1732156" y="569607"/>
                        <a:pt x="1699644" y="537115"/>
                        <a:pt x="1699644" y="497033"/>
                      </a:cubicBezTo>
                      <a:cubicBezTo>
                        <a:pt x="1699644" y="456951"/>
                        <a:pt x="1732156" y="424459"/>
                        <a:pt x="1772260" y="424459"/>
                      </a:cubicBezTo>
                      <a:close/>
                      <a:moveTo>
                        <a:pt x="1347544" y="424459"/>
                      </a:moveTo>
                      <a:cubicBezTo>
                        <a:pt x="1387650" y="424459"/>
                        <a:pt x="1420160" y="456951"/>
                        <a:pt x="1420160" y="497033"/>
                      </a:cubicBezTo>
                      <a:cubicBezTo>
                        <a:pt x="1420160" y="537115"/>
                        <a:pt x="1387650" y="569607"/>
                        <a:pt x="1347544" y="569607"/>
                      </a:cubicBezTo>
                      <a:cubicBezTo>
                        <a:pt x="1307440" y="569607"/>
                        <a:pt x="1274928" y="537115"/>
                        <a:pt x="1274928" y="497033"/>
                      </a:cubicBezTo>
                      <a:cubicBezTo>
                        <a:pt x="1274928" y="456951"/>
                        <a:pt x="1307440" y="424459"/>
                        <a:pt x="1347544" y="424459"/>
                      </a:cubicBezTo>
                      <a:close/>
                      <a:moveTo>
                        <a:pt x="922834" y="424459"/>
                      </a:moveTo>
                      <a:cubicBezTo>
                        <a:pt x="962940" y="424459"/>
                        <a:pt x="995450" y="456951"/>
                        <a:pt x="995450" y="497033"/>
                      </a:cubicBezTo>
                      <a:cubicBezTo>
                        <a:pt x="995450" y="537115"/>
                        <a:pt x="962940" y="569607"/>
                        <a:pt x="922834" y="569607"/>
                      </a:cubicBezTo>
                      <a:cubicBezTo>
                        <a:pt x="882728" y="569607"/>
                        <a:pt x="850216" y="537115"/>
                        <a:pt x="850216" y="497033"/>
                      </a:cubicBezTo>
                      <a:cubicBezTo>
                        <a:pt x="850216" y="456951"/>
                        <a:pt x="882728" y="424459"/>
                        <a:pt x="922834" y="424459"/>
                      </a:cubicBezTo>
                      <a:close/>
                      <a:moveTo>
                        <a:pt x="498118" y="424459"/>
                      </a:moveTo>
                      <a:cubicBezTo>
                        <a:pt x="538224" y="424459"/>
                        <a:pt x="570734" y="456951"/>
                        <a:pt x="570734" y="497033"/>
                      </a:cubicBezTo>
                      <a:cubicBezTo>
                        <a:pt x="570734" y="537115"/>
                        <a:pt x="538224" y="569607"/>
                        <a:pt x="498118" y="569607"/>
                      </a:cubicBezTo>
                      <a:cubicBezTo>
                        <a:pt x="458012" y="569607"/>
                        <a:pt x="425500" y="537115"/>
                        <a:pt x="425500" y="497033"/>
                      </a:cubicBezTo>
                      <a:cubicBezTo>
                        <a:pt x="425500" y="456951"/>
                        <a:pt x="458012" y="424459"/>
                        <a:pt x="498118" y="424459"/>
                      </a:cubicBezTo>
                      <a:close/>
                      <a:moveTo>
                        <a:pt x="73796" y="4"/>
                      </a:moveTo>
                      <a:cubicBezTo>
                        <a:pt x="113748" y="220"/>
                        <a:pt x="146020" y="32648"/>
                        <a:pt x="146022" y="72576"/>
                      </a:cubicBezTo>
                      <a:cubicBezTo>
                        <a:pt x="146022" y="112657"/>
                        <a:pt x="113512" y="145150"/>
                        <a:pt x="73406" y="145151"/>
                      </a:cubicBezTo>
                      <a:cubicBezTo>
                        <a:pt x="73274" y="145151"/>
                        <a:pt x="73142" y="145150"/>
                        <a:pt x="73012" y="145150"/>
                      </a:cubicBezTo>
                      <a:lnTo>
                        <a:pt x="73010" y="145150"/>
                      </a:lnTo>
                      <a:cubicBezTo>
                        <a:pt x="32904" y="144933"/>
                        <a:pt x="568" y="112266"/>
                        <a:pt x="786" y="72184"/>
                      </a:cubicBezTo>
                      <a:cubicBezTo>
                        <a:pt x="1002" y="32103"/>
                        <a:pt x="33690" y="-213"/>
                        <a:pt x="73796" y="4"/>
                      </a:cubicBezTo>
                      <a:close/>
                      <a:moveTo>
                        <a:pt x="1772260" y="0"/>
                      </a:moveTo>
                      <a:cubicBezTo>
                        <a:pt x="1812366" y="0"/>
                        <a:pt x="1844876" y="32492"/>
                        <a:pt x="1844876" y="72574"/>
                      </a:cubicBezTo>
                      <a:cubicBezTo>
                        <a:pt x="1844876" y="112656"/>
                        <a:pt x="1812366" y="145148"/>
                        <a:pt x="1772260" y="145148"/>
                      </a:cubicBezTo>
                      <a:cubicBezTo>
                        <a:pt x="1732156" y="145148"/>
                        <a:pt x="1699644" y="112656"/>
                        <a:pt x="1699644" y="72574"/>
                      </a:cubicBezTo>
                      <a:cubicBezTo>
                        <a:pt x="1699644" y="32492"/>
                        <a:pt x="1732156" y="0"/>
                        <a:pt x="1772260" y="0"/>
                      </a:cubicBezTo>
                      <a:close/>
                      <a:moveTo>
                        <a:pt x="1347544" y="0"/>
                      </a:moveTo>
                      <a:cubicBezTo>
                        <a:pt x="1387650" y="0"/>
                        <a:pt x="1420160" y="32492"/>
                        <a:pt x="1420160" y="72574"/>
                      </a:cubicBezTo>
                      <a:cubicBezTo>
                        <a:pt x="1420160" y="112656"/>
                        <a:pt x="1387650" y="145148"/>
                        <a:pt x="1347544" y="145148"/>
                      </a:cubicBezTo>
                      <a:cubicBezTo>
                        <a:pt x="1307440" y="145148"/>
                        <a:pt x="1274928" y="112656"/>
                        <a:pt x="1274928" y="72574"/>
                      </a:cubicBezTo>
                      <a:cubicBezTo>
                        <a:pt x="1274928" y="32492"/>
                        <a:pt x="1307440" y="0"/>
                        <a:pt x="1347544" y="0"/>
                      </a:cubicBezTo>
                      <a:close/>
                      <a:moveTo>
                        <a:pt x="922834" y="0"/>
                      </a:moveTo>
                      <a:cubicBezTo>
                        <a:pt x="962940" y="0"/>
                        <a:pt x="995450" y="32492"/>
                        <a:pt x="995450" y="72574"/>
                      </a:cubicBezTo>
                      <a:cubicBezTo>
                        <a:pt x="995450" y="112656"/>
                        <a:pt x="962940" y="145148"/>
                        <a:pt x="922834" y="145148"/>
                      </a:cubicBezTo>
                      <a:cubicBezTo>
                        <a:pt x="882728" y="145148"/>
                        <a:pt x="850216" y="112656"/>
                        <a:pt x="850216" y="72574"/>
                      </a:cubicBezTo>
                      <a:cubicBezTo>
                        <a:pt x="850216" y="32492"/>
                        <a:pt x="882728" y="0"/>
                        <a:pt x="922834" y="0"/>
                      </a:cubicBezTo>
                      <a:close/>
                      <a:moveTo>
                        <a:pt x="498118" y="0"/>
                      </a:moveTo>
                      <a:cubicBezTo>
                        <a:pt x="538224" y="0"/>
                        <a:pt x="570734" y="32492"/>
                        <a:pt x="570734" y="72574"/>
                      </a:cubicBezTo>
                      <a:cubicBezTo>
                        <a:pt x="570734" y="112656"/>
                        <a:pt x="538224" y="145148"/>
                        <a:pt x="498118" y="145148"/>
                      </a:cubicBezTo>
                      <a:cubicBezTo>
                        <a:pt x="458012" y="145148"/>
                        <a:pt x="425500" y="112656"/>
                        <a:pt x="425500" y="72574"/>
                      </a:cubicBezTo>
                      <a:cubicBezTo>
                        <a:pt x="425500" y="32492"/>
                        <a:pt x="458012" y="0"/>
                        <a:pt x="498118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87" name="Полилиния 186">
                  <a:extLst>
                    <a:ext uri="{FF2B5EF4-FFF2-40B4-BE49-F238E27FC236}">
                      <a16:creationId xmlns:a16="http://schemas.microsoft.com/office/drawing/2014/main" xmlns="" id="{30DA7D3A-4A6B-39A8-9E1B-BA1C29C041ED}"/>
                    </a:ext>
                  </a:extLst>
                </p:cNvPr>
                <p:cNvSpPr/>
                <p:nvPr/>
              </p:nvSpPr>
              <p:spPr>
                <a:xfrm>
                  <a:off x="19723186" y="-1146994"/>
                  <a:ext cx="3119419" cy="1845343"/>
                </a:xfrm>
                <a:custGeom>
                  <a:avLst/>
                  <a:gdLst>
                    <a:gd name="connsiteX0" fmla="*/ 923620 w 3119419"/>
                    <a:gd name="connsiteY0" fmla="*/ 1700206 h 1845343"/>
                    <a:gd name="connsiteX1" fmla="*/ 995040 w 3119419"/>
                    <a:gd name="connsiteY1" fmla="*/ 1773957 h 1845343"/>
                    <a:gd name="connsiteX2" fmla="*/ 923620 w 3119419"/>
                    <a:gd name="connsiteY2" fmla="*/ 1845334 h 1845343"/>
                    <a:gd name="connsiteX3" fmla="*/ 849824 w 3119419"/>
                    <a:gd name="connsiteY3" fmla="*/ 1773957 h 1845343"/>
                    <a:gd name="connsiteX4" fmla="*/ 849824 w 3119419"/>
                    <a:gd name="connsiteY4" fmla="*/ 1771583 h 1845343"/>
                    <a:gd name="connsiteX5" fmla="*/ 923620 w 3119419"/>
                    <a:gd name="connsiteY5" fmla="*/ 1700206 h 1845343"/>
                    <a:gd name="connsiteX6" fmla="*/ 1347156 w 3119419"/>
                    <a:gd name="connsiteY6" fmla="*/ 1699009 h 1845343"/>
                    <a:gd name="connsiteX7" fmla="*/ 1419772 w 3119419"/>
                    <a:gd name="connsiteY7" fmla="*/ 1771583 h 1845343"/>
                    <a:gd name="connsiteX8" fmla="*/ 1347156 w 3119419"/>
                    <a:gd name="connsiteY8" fmla="*/ 1844157 h 1845343"/>
                    <a:gd name="connsiteX9" fmla="*/ 1274538 w 3119419"/>
                    <a:gd name="connsiteY9" fmla="*/ 1771583 h 1845343"/>
                    <a:gd name="connsiteX10" fmla="*/ 1347156 w 3119419"/>
                    <a:gd name="connsiteY10" fmla="*/ 1699009 h 1845343"/>
                    <a:gd name="connsiteX11" fmla="*/ 3046014 w 3119419"/>
                    <a:gd name="connsiteY11" fmla="*/ 1698226 h 1845343"/>
                    <a:gd name="connsiteX12" fmla="*/ 3119418 w 3119419"/>
                    <a:gd name="connsiteY12" fmla="*/ 1770799 h 1845343"/>
                    <a:gd name="connsiteX13" fmla="*/ 3046800 w 3119419"/>
                    <a:gd name="connsiteY13" fmla="*/ 1844157 h 1845343"/>
                    <a:gd name="connsiteX14" fmla="*/ 3046410 w 3119419"/>
                    <a:gd name="connsiteY14" fmla="*/ 1844158 h 1845343"/>
                    <a:gd name="connsiteX15" fmla="*/ 2973400 w 3119419"/>
                    <a:gd name="connsiteY15" fmla="*/ 1771584 h 1845343"/>
                    <a:gd name="connsiteX16" fmla="*/ 2973398 w 3119419"/>
                    <a:gd name="connsiteY16" fmla="*/ 1771584 h 1845343"/>
                    <a:gd name="connsiteX17" fmla="*/ 3046014 w 3119419"/>
                    <a:gd name="connsiteY17" fmla="*/ 1698226 h 1845343"/>
                    <a:gd name="connsiteX18" fmla="*/ 2621302 w 3119419"/>
                    <a:gd name="connsiteY18" fmla="*/ 1698226 h 1845343"/>
                    <a:gd name="connsiteX19" fmla="*/ 2694704 w 3119419"/>
                    <a:gd name="connsiteY19" fmla="*/ 1770799 h 1845343"/>
                    <a:gd name="connsiteX20" fmla="*/ 2622088 w 3119419"/>
                    <a:gd name="connsiteY20" fmla="*/ 1844157 h 1845343"/>
                    <a:gd name="connsiteX21" fmla="*/ 2621698 w 3119419"/>
                    <a:gd name="connsiteY21" fmla="*/ 1844158 h 1845343"/>
                    <a:gd name="connsiteX22" fmla="*/ 2548688 w 3119419"/>
                    <a:gd name="connsiteY22" fmla="*/ 1771584 h 1845343"/>
                    <a:gd name="connsiteX23" fmla="*/ 2548686 w 3119419"/>
                    <a:gd name="connsiteY23" fmla="*/ 1771584 h 1845343"/>
                    <a:gd name="connsiteX24" fmla="*/ 2621302 w 3119419"/>
                    <a:gd name="connsiteY24" fmla="*/ 1698226 h 1845343"/>
                    <a:gd name="connsiteX25" fmla="*/ 2196586 w 3119419"/>
                    <a:gd name="connsiteY25" fmla="*/ 1698226 h 1845343"/>
                    <a:gd name="connsiteX26" fmla="*/ 2269986 w 3119419"/>
                    <a:gd name="connsiteY26" fmla="*/ 1770800 h 1845343"/>
                    <a:gd name="connsiteX27" fmla="*/ 2197370 w 3119419"/>
                    <a:gd name="connsiteY27" fmla="*/ 1844157 h 1845343"/>
                    <a:gd name="connsiteX28" fmla="*/ 2196586 w 3119419"/>
                    <a:gd name="connsiteY28" fmla="*/ 1844157 h 1845343"/>
                    <a:gd name="connsiteX29" fmla="*/ 2123970 w 3119419"/>
                    <a:gd name="connsiteY29" fmla="*/ 1771583 h 1845343"/>
                    <a:gd name="connsiteX30" fmla="*/ 2196586 w 3119419"/>
                    <a:gd name="connsiteY30" fmla="*/ 1698226 h 1845343"/>
                    <a:gd name="connsiteX31" fmla="*/ 1771872 w 3119419"/>
                    <a:gd name="connsiteY31" fmla="*/ 1698226 h 1845343"/>
                    <a:gd name="connsiteX32" fmla="*/ 1845272 w 3119419"/>
                    <a:gd name="connsiteY32" fmla="*/ 1770800 h 1845343"/>
                    <a:gd name="connsiteX33" fmla="*/ 1772656 w 3119419"/>
                    <a:gd name="connsiteY33" fmla="*/ 1844157 h 1845343"/>
                    <a:gd name="connsiteX34" fmla="*/ 1771872 w 3119419"/>
                    <a:gd name="connsiteY34" fmla="*/ 1844157 h 1845343"/>
                    <a:gd name="connsiteX35" fmla="*/ 1699256 w 3119419"/>
                    <a:gd name="connsiteY35" fmla="*/ 1771583 h 1845343"/>
                    <a:gd name="connsiteX36" fmla="*/ 1771872 w 3119419"/>
                    <a:gd name="connsiteY36" fmla="*/ 1698226 h 1845343"/>
                    <a:gd name="connsiteX37" fmla="*/ 497334 w 3119419"/>
                    <a:gd name="connsiteY37" fmla="*/ 1698226 h 1845343"/>
                    <a:gd name="connsiteX38" fmla="*/ 570736 w 3119419"/>
                    <a:gd name="connsiteY38" fmla="*/ 1770799 h 1845343"/>
                    <a:gd name="connsiteX39" fmla="*/ 498120 w 3119419"/>
                    <a:gd name="connsiteY39" fmla="*/ 1844157 h 1845343"/>
                    <a:gd name="connsiteX40" fmla="*/ 497730 w 3119419"/>
                    <a:gd name="connsiteY40" fmla="*/ 1844158 h 1845343"/>
                    <a:gd name="connsiteX41" fmla="*/ 424720 w 3119419"/>
                    <a:gd name="connsiteY41" fmla="*/ 1771584 h 1845343"/>
                    <a:gd name="connsiteX42" fmla="*/ 424718 w 3119419"/>
                    <a:gd name="connsiteY42" fmla="*/ 1771584 h 1845343"/>
                    <a:gd name="connsiteX43" fmla="*/ 497334 w 3119419"/>
                    <a:gd name="connsiteY43" fmla="*/ 1698226 h 1845343"/>
                    <a:gd name="connsiteX44" fmla="*/ 72618 w 3119419"/>
                    <a:gd name="connsiteY44" fmla="*/ 1698226 h 1845343"/>
                    <a:gd name="connsiteX45" fmla="*/ 146020 w 3119419"/>
                    <a:gd name="connsiteY45" fmla="*/ 1770799 h 1845343"/>
                    <a:gd name="connsiteX46" fmla="*/ 73404 w 3119419"/>
                    <a:gd name="connsiteY46" fmla="*/ 1844157 h 1845343"/>
                    <a:gd name="connsiteX47" fmla="*/ 73014 w 3119419"/>
                    <a:gd name="connsiteY47" fmla="*/ 1844158 h 1845343"/>
                    <a:gd name="connsiteX48" fmla="*/ 4 w 3119419"/>
                    <a:gd name="connsiteY48" fmla="*/ 1771584 h 1845343"/>
                    <a:gd name="connsiteX49" fmla="*/ 2 w 3119419"/>
                    <a:gd name="connsiteY49" fmla="*/ 1771584 h 1845343"/>
                    <a:gd name="connsiteX50" fmla="*/ 72618 w 3119419"/>
                    <a:gd name="connsiteY50" fmla="*/ 1698226 h 1845343"/>
                    <a:gd name="connsiteX51" fmla="*/ 1347156 w 3119419"/>
                    <a:gd name="connsiteY51" fmla="*/ 1274552 h 1845343"/>
                    <a:gd name="connsiteX52" fmla="*/ 1419772 w 3119419"/>
                    <a:gd name="connsiteY52" fmla="*/ 1347126 h 1845343"/>
                    <a:gd name="connsiteX53" fmla="*/ 1347156 w 3119419"/>
                    <a:gd name="connsiteY53" fmla="*/ 1419700 h 1845343"/>
                    <a:gd name="connsiteX54" fmla="*/ 1274538 w 3119419"/>
                    <a:gd name="connsiteY54" fmla="*/ 1347126 h 1845343"/>
                    <a:gd name="connsiteX55" fmla="*/ 1347156 w 3119419"/>
                    <a:gd name="connsiteY55" fmla="*/ 1274552 h 1845343"/>
                    <a:gd name="connsiteX56" fmla="*/ 922442 w 3119419"/>
                    <a:gd name="connsiteY56" fmla="*/ 1274552 h 1845343"/>
                    <a:gd name="connsiteX57" fmla="*/ 995058 w 3119419"/>
                    <a:gd name="connsiteY57" fmla="*/ 1347126 h 1845343"/>
                    <a:gd name="connsiteX58" fmla="*/ 922442 w 3119419"/>
                    <a:gd name="connsiteY58" fmla="*/ 1419700 h 1845343"/>
                    <a:gd name="connsiteX59" fmla="*/ 849826 w 3119419"/>
                    <a:gd name="connsiteY59" fmla="*/ 1347126 h 1845343"/>
                    <a:gd name="connsiteX60" fmla="*/ 922442 w 3119419"/>
                    <a:gd name="connsiteY60" fmla="*/ 1274552 h 1845343"/>
                    <a:gd name="connsiteX61" fmla="*/ 2196586 w 3119419"/>
                    <a:gd name="connsiteY61" fmla="*/ 1273769 h 1845343"/>
                    <a:gd name="connsiteX62" fmla="*/ 2269986 w 3119419"/>
                    <a:gd name="connsiteY62" fmla="*/ 1346343 h 1845343"/>
                    <a:gd name="connsiteX63" fmla="*/ 2197370 w 3119419"/>
                    <a:gd name="connsiteY63" fmla="*/ 1419700 h 1845343"/>
                    <a:gd name="connsiteX64" fmla="*/ 2196586 w 3119419"/>
                    <a:gd name="connsiteY64" fmla="*/ 1419700 h 1845343"/>
                    <a:gd name="connsiteX65" fmla="*/ 2123970 w 3119419"/>
                    <a:gd name="connsiteY65" fmla="*/ 1347126 h 1845343"/>
                    <a:gd name="connsiteX66" fmla="*/ 2196586 w 3119419"/>
                    <a:gd name="connsiteY66" fmla="*/ 1273769 h 1845343"/>
                    <a:gd name="connsiteX67" fmla="*/ 1771872 w 3119419"/>
                    <a:gd name="connsiteY67" fmla="*/ 1273769 h 1845343"/>
                    <a:gd name="connsiteX68" fmla="*/ 1845272 w 3119419"/>
                    <a:gd name="connsiteY68" fmla="*/ 1346343 h 1845343"/>
                    <a:gd name="connsiteX69" fmla="*/ 1772656 w 3119419"/>
                    <a:gd name="connsiteY69" fmla="*/ 1419700 h 1845343"/>
                    <a:gd name="connsiteX70" fmla="*/ 1771872 w 3119419"/>
                    <a:gd name="connsiteY70" fmla="*/ 1419700 h 1845343"/>
                    <a:gd name="connsiteX71" fmla="*/ 1699256 w 3119419"/>
                    <a:gd name="connsiteY71" fmla="*/ 1347126 h 1845343"/>
                    <a:gd name="connsiteX72" fmla="*/ 1771872 w 3119419"/>
                    <a:gd name="connsiteY72" fmla="*/ 1273769 h 1845343"/>
                    <a:gd name="connsiteX73" fmla="*/ 3046014 w 3119419"/>
                    <a:gd name="connsiteY73" fmla="*/ 1273768 h 1845343"/>
                    <a:gd name="connsiteX74" fmla="*/ 3119418 w 3119419"/>
                    <a:gd name="connsiteY74" fmla="*/ 1346341 h 1845343"/>
                    <a:gd name="connsiteX75" fmla="*/ 3046800 w 3119419"/>
                    <a:gd name="connsiteY75" fmla="*/ 1419699 h 1845343"/>
                    <a:gd name="connsiteX76" fmla="*/ 3046410 w 3119419"/>
                    <a:gd name="connsiteY76" fmla="*/ 1419700 h 1845343"/>
                    <a:gd name="connsiteX77" fmla="*/ 2973400 w 3119419"/>
                    <a:gd name="connsiteY77" fmla="*/ 1347126 h 1845343"/>
                    <a:gd name="connsiteX78" fmla="*/ 2973398 w 3119419"/>
                    <a:gd name="connsiteY78" fmla="*/ 1347126 h 1845343"/>
                    <a:gd name="connsiteX79" fmla="*/ 3046014 w 3119419"/>
                    <a:gd name="connsiteY79" fmla="*/ 1273768 h 1845343"/>
                    <a:gd name="connsiteX80" fmla="*/ 2621302 w 3119419"/>
                    <a:gd name="connsiteY80" fmla="*/ 1273768 h 1845343"/>
                    <a:gd name="connsiteX81" fmla="*/ 2694704 w 3119419"/>
                    <a:gd name="connsiteY81" fmla="*/ 1346341 h 1845343"/>
                    <a:gd name="connsiteX82" fmla="*/ 2622088 w 3119419"/>
                    <a:gd name="connsiteY82" fmla="*/ 1419699 h 1845343"/>
                    <a:gd name="connsiteX83" fmla="*/ 2621698 w 3119419"/>
                    <a:gd name="connsiteY83" fmla="*/ 1419700 h 1845343"/>
                    <a:gd name="connsiteX84" fmla="*/ 2548688 w 3119419"/>
                    <a:gd name="connsiteY84" fmla="*/ 1347126 h 1845343"/>
                    <a:gd name="connsiteX85" fmla="*/ 2548686 w 3119419"/>
                    <a:gd name="connsiteY85" fmla="*/ 1347126 h 1845343"/>
                    <a:gd name="connsiteX86" fmla="*/ 2621302 w 3119419"/>
                    <a:gd name="connsiteY86" fmla="*/ 1273768 h 1845343"/>
                    <a:gd name="connsiteX87" fmla="*/ 497334 w 3119419"/>
                    <a:gd name="connsiteY87" fmla="*/ 1273768 h 1845343"/>
                    <a:gd name="connsiteX88" fmla="*/ 570736 w 3119419"/>
                    <a:gd name="connsiteY88" fmla="*/ 1346341 h 1845343"/>
                    <a:gd name="connsiteX89" fmla="*/ 498120 w 3119419"/>
                    <a:gd name="connsiteY89" fmla="*/ 1419699 h 1845343"/>
                    <a:gd name="connsiteX90" fmla="*/ 497730 w 3119419"/>
                    <a:gd name="connsiteY90" fmla="*/ 1419700 h 1845343"/>
                    <a:gd name="connsiteX91" fmla="*/ 424720 w 3119419"/>
                    <a:gd name="connsiteY91" fmla="*/ 1347126 h 1845343"/>
                    <a:gd name="connsiteX92" fmla="*/ 424718 w 3119419"/>
                    <a:gd name="connsiteY92" fmla="*/ 1347126 h 1845343"/>
                    <a:gd name="connsiteX93" fmla="*/ 497334 w 3119419"/>
                    <a:gd name="connsiteY93" fmla="*/ 1273768 h 1845343"/>
                    <a:gd name="connsiteX94" fmla="*/ 72618 w 3119419"/>
                    <a:gd name="connsiteY94" fmla="*/ 1273768 h 1845343"/>
                    <a:gd name="connsiteX95" fmla="*/ 146020 w 3119419"/>
                    <a:gd name="connsiteY95" fmla="*/ 1346341 h 1845343"/>
                    <a:gd name="connsiteX96" fmla="*/ 73404 w 3119419"/>
                    <a:gd name="connsiteY96" fmla="*/ 1419699 h 1845343"/>
                    <a:gd name="connsiteX97" fmla="*/ 73014 w 3119419"/>
                    <a:gd name="connsiteY97" fmla="*/ 1419700 h 1845343"/>
                    <a:gd name="connsiteX98" fmla="*/ 4 w 3119419"/>
                    <a:gd name="connsiteY98" fmla="*/ 1347126 h 1845343"/>
                    <a:gd name="connsiteX99" fmla="*/ 2 w 3119419"/>
                    <a:gd name="connsiteY99" fmla="*/ 1347126 h 1845343"/>
                    <a:gd name="connsiteX100" fmla="*/ 72618 w 3119419"/>
                    <a:gd name="connsiteY100" fmla="*/ 1273768 h 1845343"/>
                    <a:gd name="connsiteX101" fmla="*/ 1347550 w 3119419"/>
                    <a:gd name="connsiteY101" fmla="*/ 850095 h 1845343"/>
                    <a:gd name="connsiteX102" fmla="*/ 1419774 w 3119419"/>
                    <a:gd name="connsiteY102" fmla="*/ 923059 h 1845343"/>
                    <a:gd name="connsiteX103" fmla="*/ 1347158 w 3119419"/>
                    <a:gd name="connsiteY103" fmla="*/ 995241 h 1845343"/>
                    <a:gd name="connsiteX104" fmla="*/ 1274538 w 3119419"/>
                    <a:gd name="connsiteY104" fmla="*/ 922668 h 1845343"/>
                    <a:gd name="connsiteX105" fmla="*/ 1274538 w 3119419"/>
                    <a:gd name="connsiteY105" fmla="*/ 922275 h 1845343"/>
                    <a:gd name="connsiteX106" fmla="*/ 1274540 w 3119419"/>
                    <a:gd name="connsiteY106" fmla="*/ 922276 h 1845343"/>
                    <a:gd name="connsiteX107" fmla="*/ 1347550 w 3119419"/>
                    <a:gd name="connsiteY107" fmla="*/ 850095 h 1845343"/>
                    <a:gd name="connsiteX108" fmla="*/ 922834 w 3119419"/>
                    <a:gd name="connsiteY108" fmla="*/ 850095 h 1845343"/>
                    <a:gd name="connsiteX109" fmla="*/ 995058 w 3119419"/>
                    <a:gd name="connsiteY109" fmla="*/ 923059 h 1845343"/>
                    <a:gd name="connsiteX110" fmla="*/ 922442 w 3119419"/>
                    <a:gd name="connsiteY110" fmla="*/ 995241 h 1845343"/>
                    <a:gd name="connsiteX111" fmla="*/ 849822 w 3119419"/>
                    <a:gd name="connsiteY111" fmla="*/ 922668 h 1845343"/>
                    <a:gd name="connsiteX112" fmla="*/ 849822 w 3119419"/>
                    <a:gd name="connsiteY112" fmla="*/ 922274 h 1845343"/>
                    <a:gd name="connsiteX113" fmla="*/ 849824 w 3119419"/>
                    <a:gd name="connsiteY113" fmla="*/ 922276 h 1845343"/>
                    <a:gd name="connsiteX114" fmla="*/ 922834 w 3119419"/>
                    <a:gd name="connsiteY114" fmla="*/ 850095 h 1845343"/>
                    <a:gd name="connsiteX115" fmla="*/ 3046410 w 3119419"/>
                    <a:gd name="connsiteY115" fmla="*/ 850093 h 1845343"/>
                    <a:gd name="connsiteX116" fmla="*/ 3119028 w 3119419"/>
                    <a:gd name="connsiteY116" fmla="*/ 922668 h 1845343"/>
                    <a:gd name="connsiteX117" fmla="*/ 3046410 w 3119419"/>
                    <a:gd name="connsiteY117" fmla="*/ 995241 h 1845343"/>
                    <a:gd name="connsiteX118" fmla="*/ 2973794 w 3119419"/>
                    <a:gd name="connsiteY118" fmla="*/ 922668 h 1845343"/>
                    <a:gd name="connsiteX119" fmla="*/ 3046410 w 3119419"/>
                    <a:gd name="connsiteY119" fmla="*/ 850093 h 1845343"/>
                    <a:gd name="connsiteX120" fmla="*/ 2196982 w 3119419"/>
                    <a:gd name="connsiteY120" fmla="*/ 849309 h 1845343"/>
                    <a:gd name="connsiteX121" fmla="*/ 2269992 w 3119419"/>
                    <a:gd name="connsiteY121" fmla="*/ 922277 h 1845343"/>
                    <a:gd name="connsiteX122" fmla="*/ 2196980 w 3119419"/>
                    <a:gd name="connsiteY122" fmla="*/ 995241 h 1845343"/>
                    <a:gd name="connsiteX123" fmla="*/ 2196590 w 3119419"/>
                    <a:gd name="connsiteY123" fmla="*/ 995240 h 1845343"/>
                    <a:gd name="connsiteX124" fmla="*/ 2123970 w 3119419"/>
                    <a:gd name="connsiteY124" fmla="*/ 922667 h 1845343"/>
                    <a:gd name="connsiteX125" fmla="*/ 2123970 w 3119419"/>
                    <a:gd name="connsiteY125" fmla="*/ 922274 h 1845343"/>
                    <a:gd name="connsiteX126" fmla="*/ 2196982 w 3119419"/>
                    <a:gd name="connsiteY126" fmla="*/ 849309 h 1845343"/>
                    <a:gd name="connsiteX127" fmla="*/ 1772266 w 3119419"/>
                    <a:gd name="connsiteY127" fmla="*/ 849309 h 1845343"/>
                    <a:gd name="connsiteX128" fmla="*/ 1845276 w 3119419"/>
                    <a:gd name="connsiteY128" fmla="*/ 922277 h 1845343"/>
                    <a:gd name="connsiteX129" fmla="*/ 1772264 w 3119419"/>
                    <a:gd name="connsiteY129" fmla="*/ 995241 h 1845343"/>
                    <a:gd name="connsiteX130" fmla="*/ 1771874 w 3119419"/>
                    <a:gd name="connsiteY130" fmla="*/ 995240 h 1845343"/>
                    <a:gd name="connsiteX131" fmla="*/ 1699254 w 3119419"/>
                    <a:gd name="connsiteY131" fmla="*/ 922667 h 1845343"/>
                    <a:gd name="connsiteX132" fmla="*/ 1699254 w 3119419"/>
                    <a:gd name="connsiteY132" fmla="*/ 922274 h 1845343"/>
                    <a:gd name="connsiteX133" fmla="*/ 1772266 w 3119419"/>
                    <a:gd name="connsiteY133" fmla="*/ 849309 h 1845343"/>
                    <a:gd name="connsiteX134" fmla="*/ 2621694 w 3119419"/>
                    <a:gd name="connsiteY134" fmla="*/ 849308 h 1845343"/>
                    <a:gd name="connsiteX135" fmla="*/ 2694704 w 3119419"/>
                    <a:gd name="connsiteY135" fmla="*/ 922274 h 1845343"/>
                    <a:gd name="connsiteX136" fmla="*/ 2621694 w 3119419"/>
                    <a:gd name="connsiteY136" fmla="*/ 995240 h 1845343"/>
                    <a:gd name="connsiteX137" fmla="*/ 2548686 w 3119419"/>
                    <a:gd name="connsiteY137" fmla="*/ 923061 h 1845343"/>
                    <a:gd name="connsiteX138" fmla="*/ 2548686 w 3119419"/>
                    <a:gd name="connsiteY138" fmla="*/ 922274 h 1845343"/>
                    <a:gd name="connsiteX139" fmla="*/ 2621694 w 3119419"/>
                    <a:gd name="connsiteY139" fmla="*/ 849308 h 1845343"/>
                    <a:gd name="connsiteX140" fmla="*/ 497726 w 3119419"/>
                    <a:gd name="connsiteY140" fmla="*/ 849308 h 1845343"/>
                    <a:gd name="connsiteX141" fmla="*/ 570734 w 3119419"/>
                    <a:gd name="connsiteY141" fmla="*/ 922274 h 1845343"/>
                    <a:gd name="connsiteX142" fmla="*/ 497726 w 3119419"/>
                    <a:gd name="connsiteY142" fmla="*/ 995240 h 1845343"/>
                    <a:gd name="connsiteX143" fmla="*/ 424716 w 3119419"/>
                    <a:gd name="connsiteY143" fmla="*/ 923061 h 1845343"/>
                    <a:gd name="connsiteX144" fmla="*/ 424716 w 3119419"/>
                    <a:gd name="connsiteY144" fmla="*/ 922274 h 1845343"/>
                    <a:gd name="connsiteX145" fmla="*/ 497726 w 3119419"/>
                    <a:gd name="connsiteY145" fmla="*/ 849308 h 1845343"/>
                    <a:gd name="connsiteX146" fmla="*/ 73010 w 3119419"/>
                    <a:gd name="connsiteY146" fmla="*/ 849308 h 1845343"/>
                    <a:gd name="connsiteX147" fmla="*/ 146020 w 3119419"/>
                    <a:gd name="connsiteY147" fmla="*/ 922274 h 1845343"/>
                    <a:gd name="connsiteX148" fmla="*/ 73010 w 3119419"/>
                    <a:gd name="connsiteY148" fmla="*/ 995240 h 1845343"/>
                    <a:gd name="connsiteX149" fmla="*/ 2 w 3119419"/>
                    <a:gd name="connsiteY149" fmla="*/ 923061 h 1845343"/>
                    <a:gd name="connsiteX150" fmla="*/ 2 w 3119419"/>
                    <a:gd name="connsiteY150" fmla="*/ 922274 h 1845343"/>
                    <a:gd name="connsiteX151" fmla="*/ 73010 w 3119419"/>
                    <a:gd name="connsiteY151" fmla="*/ 849308 h 1845343"/>
                    <a:gd name="connsiteX152" fmla="*/ 1347550 w 3119419"/>
                    <a:gd name="connsiteY152" fmla="*/ 425635 h 1845343"/>
                    <a:gd name="connsiteX153" fmla="*/ 1419774 w 3119419"/>
                    <a:gd name="connsiteY153" fmla="*/ 498600 h 1845343"/>
                    <a:gd name="connsiteX154" fmla="*/ 1347158 w 3119419"/>
                    <a:gd name="connsiteY154" fmla="*/ 570782 h 1845343"/>
                    <a:gd name="connsiteX155" fmla="*/ 1274538 w 3119419"/>
                    <a:gd name="connsiteY155" fmla="*/ 498208 h 1845343"/>
                    <a:gd name="connsiteX156" fmla="*/ 1274538 w 3119419"/>
                    <a:gd name="connsiteY156" fmla="*/ 497815 h 1845343"/>
                    <a:gd name="connsiteX157" fmla="*/ 1274540 w 3119419"/>
                    <a:gd name="connsiteY157" fmla="*/ 497816 h 1845343"/>
                    <a:gd name="connsiteX158" fmla="*/ 1347550 w 3119419"/>
                    <a:gd name="connsiteY158" fmla="*/ 425635 h 1845343"/>
                    <a:gd name="connsiteX159" fmla="*/ 922834 w 3119419"/>
                    <a:gd name="connsiteY159" fmla="*/ 425635 h 1845343"/>
                    <a:gd name="connsiteX160" fmla="*/ 995058 w 3119419"/>
                    <a:gd name="connsiteY160" fmla="*/ 498600 h 1845343"/>
                    <a:gd name="connsiteX161" fmla="*/ 922442 w 3119419"/>
                    <a:gd name="connsiteY161" fmla="*/ 570782 h 1845343"/>
                    <a:gd name="connsiteX162" fmla="*/ 849822 w 3119419"/>
                    <a:gd name="connsiteY162" fmla="*/ 498208 h 1845343"/>
                    <a:gd name="connsiteX163" fmla="*/ 849822 w 3119419"/>
                    <a:gd name="connsiteY163" fmla="*/ 497815 h 1845343"/>
                    <a:gd name="connsiteX164" fmla="*/ 849824 w 3119419"/>
                    <a:gd name="connsiteY164" fmla="*/ 497816 h 1845343"/>
                    <a:gd name="connsiteX165" fmla="*/ 922834 w 3119419"/>
                    <a:gd name="connsiteY165" fmla="*/ 425635 h 1845343"/>
                    <a:gd name="connsiteX166" fmla="*/ 2196982 w 3119419"/>
                    <a:gd name="connsiteY166" fmla="*/ 424852 h 1845343"/>
                    <a:gd name="connsiteX167" fmla="*/ 2269992 w 3119419"/>
                    <a:gd name="connsiteY167" fmla="*/ 497819 h 1845343"/>
                    <a:gd name="connsiteX168" fmla="*/ 2196980 w 3119419"/>
                    <a:gd name="connsiteY168" fmla="*/ 570784 h 1845343"/>
                    <a:gd name="connsiteX169" fmla="*/ 2196590 w 3119419"/>
                    <a:gd name="connsiteY169" fmla="*/ 570783 h 1845343"/>
                    <a:gd name="connsiteX170" fmla="*/ 2123970 w 3119419"/>
                    <a:gd name="connsiteY170" fmla="*/ 498210 h 1845343"/>
                    <a:gd name="connsiteX171" fmla="*/ 2123970 w 3119419"/>
                    <a:gd name="connsiteY171" fmla="*/ 497817 h 1845343"/>
                    <a:gd name="connsiteX172" fmla="*/ 2196982 w 3119419"/>
                    <a:gd name="connsiteY172" fmla="*/ 424852 h 1845343"/>
                    <a:gd name="connsiteX173" fmla="*/ 1772266 w 3119419"/>
                    <a:gd name="connsiteY173" fmla="*/ 424852 h 1845343"/>
                    <a:gd name="connsiteX174" fmla="*/ 1845276 w 3119419"/>
                    <a:gd name="connsiteY174" fmla="*/ 497819 h 1845343"/>
                    <a:gd name="connsiteX175" fmla="*/ 1772264 w 3119419"/>
                    <a:gd name="connsiteY175" fmla="*/ 570784 h 1845343"/>
                    <a:gd name="connsiteX176" fmla="*/ 1771874 w 3119419"/>
                    <a:gd name="connsiteY176" fmla="*/ 570783 h 1845343"/>
                    <a:gd name="connsiteX177" fmla="*/ 1699254 w 3119419"/>
                    <a:gd name="connsiteY177" fmla="*/ 498210 h 1845343"/>
                    <a:gd name="connsiteX178" fmla="*/ 1699254 w 3119419"/>
                    <a:gd name="connsiteY178" fmla="*/ 497817 h 1845343"/>
                    <a:gd name="connsiteX179" fmla="*/ 1772266 w 3119419"/>
                    <a:gd name="connsiteY179" fmla="*/ 424852 h 1845343"/>
                    <a:gd name="connsiteX180" fmla="*/ 3046406 w 3119419"/>
                    <a:gd name="connsiteY180" fmla="*/ 424851 h 1845343"/>
                    <a:gd name="connsiteX181" fmla="*/ 3119416 w 3119419"/>
                    <a:gd name="connsiteY181" fmla="*/ 497817 h 1845343"/>
                    <a:gd name="connsiteX182" fmla="*/ 3046406 w 3119419"/>
                    <a:gd name="connsiteY182" fmla="*/ 570783 h 1845343"/>
                    <a:gd name="connsiteX183" fmla="*/ 2973398 w 3119419"/>
                    <a:gd name="connsiteY183" fmla="*/ 498604 h 1845343"/>
                    <a:gd name="connsiteX184" fmla="*/ 2973398 w 3119419"/>
                    <a:gd name="connsiteY184" fmla="*/ 497817 h 1845343"/>
                    <a:gd name="connsiteX185" fmla="*/ 3046406 w 3119419"/>
                    <a:gd name="connsiteY185" fmla="*/ 424851 h 1845343"/>
                    <a:gd name="connsiteX186" fmla="*/ 2621694 w 3119419"/>
                    <a:gd name="connsiteY186" fmla="*/ 424851 h 1845343"/>
                    <a:gd name="connsiteX187" fmla="*/ 2694704 w 3119419"/>
                    <a:gd name="connsiteY187" fmla="*/ 497817 h 1845343"/>
                    <a:gd name="connsiteX188" fmla="*/ 2621694 w 3119419"/>
                    <a:gd name="connsiteY188" fmla="*/ 570783 h 1845343"/>
                    <a:gd name="connsiteX189" fmla="*/ 2548686 w 3119419"/>
                    <a:gd name="connsiteY189" fmla="*/ 498604 h 1845343"/>
                    <a:gd name="connsiteX190" fmla="*/ 2548686 w 3119419"/>
                    <a:gd name="connsiteY190" fmla="*/ 497817 h 1845343"/>
                    <a:gd name="connsiteX191" fmla="*/ 2621694 w 3119419"/>
                    <a:gd name="connsiteY191" fmla="*/ 424851 h 1845343"/>
                    <a:gd name="connsiteX192" fmla="*/ 497726 w 3119419"/>
                    <a:gd name="connsiteY192" fmla="*/ 424851 h 1845343"/>
                    <a:gd name="connsiteX193" fmla="*/ 570734 w 3119419"/>
                    <a:gd name="connsiteY193" fmla="*/ 497817 h 1845343"/>
                    <a:gd name="connsiteX194" fmla="*/ 497726 w 3119419"/>
                    <a:gd name="connsiteY194" fmla="*/ 570783 h 1845343"/>
                    <a:gd name="connsiteX195" fmla="*/ 424716 w 3119419"/>
                    <a:gd name="connsiteY195" fmla="*/ 498604 h 1845343"/>
                    <a:gd name="connsiteX196" fmla="*/ 424716 w 3119419"/>
                    <a:gd name="connsiteY196" fmla="*/ 497817 h 1845343"/>
                    <a:gd name="connsiteX197" fmla="*/ 497726 w 3119419"/>
                    <a:gd name="connsiteY197" fmla="*/ 424851 h 1845343"/>
                    <a:gd name="connsiteX198" fmla="*/ 73010 w 3119419"/>
                    <a:gd name="connsiteY198" fmla="*/ 424851 h 1845343"/>
                    <a:gd name="connsiteX199" fmla="*/ 146020 w 3119419"/>
                    <a:gd name="connsiteY199" fmla="*/ 497817 h 1845343"/>
                    <a:gd name="connsiteX200" fmla="*/ 73010 w 3119419"/>
                    <a:gd name="connsiteY200" fmla="*/ 570783 h 1845343"/>
                    <a:gd name="connsiteX201" fmla="*/ 2 w 3119419"/>
                    <a:gd name="connsiteY201" fmla="*/ 498604 h 1845343"/>
                    <a:gd name="connsiteX202" fmla="*/ 2 w 3119419"/>
                    <a:gd name="connsiteY202" fmla="*/ 497817 h 1845343"/>
                    <a:gd name="connsiteX203" fmla="*/ 73010 w 3119419"/>
                    <a:gd name="connsiteY203" fmla="*/ 424851 h 1845343"/>
                    <a:gd name="connsiteX204" fmla="*/ 922452 w 3119419"/>
                    <a:gd name="connsiteY204" fmla="*/ 794 h 1845343"/>
                    <a:gd name="connsiteX205" fmla="*/ 995058 w 3119419"/>
                    <a:gd name="connsiteY205" fmla="*/ 73377 h 1845343"/>
                    <a:gd name="connsiteX206" fmla="*/ 923618 w 3119419"/>
                    <a:gd name="connsiteY206" fmla="*/ 145932 h 1845343"/>
                    <a:gd name="connsiteX207" fmla="*/ 849830 w 3119419"/>
                    <a:gd name="connsiteY207" fmla="*/ 74545 h 1845343"/>
                    <a:gd name="connsiteX208" fmla="*/ 849822 w 3119419"/>
                    <a:gd name="connsiteY208" fmla="*/ 73358 h 1845343"/>
                    <a:gd name="connsiteX209" fmla="*/ 849824 w 3119419"/>
                    <a:gd name="connsiteY209" fmla="*/ 73358 h 1845343"/>
                    <a:gd name="connsiteX210" fmla="*/ 922452 w 3119419"/>
                    <a:gd name="connsiteY210" fmla="*/ 794 h 1845343"/>
                    <a:gd name="connsiteX211" fmla="*/ 1347156 w 3119419"/>
                    <a:gd name="connsiteY211" fmla="*/ 784 h 1845343"/>
                    <a:gd name="connsiteX212" fmla="*/ 1419772 w 3119419"/>
                    <a:gd name="connsiteY212" fmla="*/ 73358 h 1845343"/>
                    <a:gd name="connsiteX213" fmla="*/ 1347156 w 3119419"/>
                    <a:gd name="connsiteY213" fmla="*/ 145932 h 1845343"/>
                    <a:gd name="connsiteX214" fmla="*/ 1274538 w 3119419"/>
                    <a:gd name="connsiteY214" fmla="*/ 73358 h 1845343"/>
                    <a:gd name="connsiteX215" fmla="*/ 1347156 w 3119419"/>
                    <a:gd name="connsiteY215" fmla="*/ 784 h 1845343"/>
                    <a:gd name="connsiteX216" fmla="*/ 3046014 w 3119419"/>
                    <a:gd name="connsiteY216" fmla="*/ 1 h 1845343"/>
                    <a:gd name="connsiteX217" fmla="*/ 3119418 w 3119419"/>
                    <a:gd name="connsiteY217" fmla="*/ 72574 h 1845343"/>
                    <a:gd name="connsiteX218" fmla="*/ 3046800 w 3119419"/>
                    <a:gd name="connsiteY218" fmla="*/ 145932 h 1845343"/>
                    <a:gd name="connsiteX219" fmla="*/ 3046410 w 3119419"/>
                    <a:gd name="connsiteY219" fmla="*/ 145933 h 1845343"/>
                    <a:gd name="connsiteX220" fmla="*/ 2973400 w 3119419"/>
                    <a:gd name="connsiteY220" fmla="*/ 73752 h 1845343"/>
                    <a:gd name="connsiteX221" fmla="*/ 2973400 w 3119419"/>
                    <a:gd name="connsiteY221" fmla="*/ 73359 h 1845343"/>
                    <a:gd name="connsiteX222" fmla="*/ 2973398 w 3119419"/>
                    <a:gd name="connsiteY222" fmla="*/ 73359 h 1845343"/>
                    <a:gd name="connsiteX223" fmla="*/ 3046014 w 3119419"/>
                    <a:gd name="connsiteY223" fmla="*/ 1 h 1845343"/>
                    <a:gd name="connsiteX224" fmla="*/ 2621302 w 3119419"/>
                    <a:gd name="connsiteY224" fmla="*/ 1 h 1845343"/>
                    <a:gd name="connsiteX225" fmla="*/ 2694704 w 3119419"/>
                    <a:gd name="connsiteY225" fmla="*/ 72574 h 1845343"/>
                    <a:gd name="connsiteX226" fmla="*/ 2622088 w 3119419"/>
                    <a:gd name="connsiteY226" fmla="*/ 145932 h 1845343"/>
                    <a:gd name="connsiteX227" fmla="*/ 2621698 w 3119419"/>
                    <a:gd name="connsiteY227" fmla="*/ 145933 h 1845343"/>
                    <a:gd name="connsiteX228" fmla="*/ 2548688 w 3119419"/>
                    <a:gd name="connsiteY228" fmla="*/ 73752 h 1845343"/>
                    <a:gd name="connsiteX229" fmla="*/ 2548688 w 3119419"/>
                    <a:gd name="connsiteY229" fmla="*/ 73359 h 1845343"/>
                    <a:gd name="connsiteX230" fmla="*/ 2548686 w 3119419"/>
                    <a:gd name="connsiteY230" fmla="*/ 73359 h 1845343"/>
                    <a:gd name="connsiteX231" fmla="*/ 2621302 w 3119419"/>
                    <a:gd name="connsiteY231" fmla="*/ 1 h 1845343"/>
                    <a:gd name="connsiteX232" fmla="*/ 2196586 w 3119419"/>
                    <a:gd name="connsiteY232" fmla="*/ 1 h 1845343"/>
                    <a:gd name="connsiteX233" fmla="*/ 2269986 w 3119419"/>
                    <a:gd name="connsiteY233" fmla="*/ 72575 h 1845343"/>
                    <a:gd name="connsiteX234" fmla="*/ 2197370 w 3119419"/>
                    <a:gd name="connsiteY234" fmla="*/ 145932 h 1845343"/>
                    <a:gd name="connsiteX235" fmla="*/ 2196586 w 3119419"/>
                    <a:gd name="connsiteY235" fmla="*/ 145932 h 1845343"/>
                    <a:gd name="connsiteX236" fmla="*/ 2123970 w 3119419"/>
                    <a:gd name="connsiteY236" fmla="*/ 73358 h 1845343"/>
                    <a:gd name="connsiteX237" fmla="*/ 2196586 w 3119419"/>
                    <a:gd name="connsiteY237" fmla="*/ 1 h 1845343"/>
                    <a:gd name="connsiteX238" fmla="*/ 1771872 w 3119419"/>
                    <a:gd name="connsiteY238" fmla="*/ 1 h 1845343"/>
                    <a:gd name="connsiteX239" fmla="*/ 1845272 w 3119419"/>
                    <a:gd name="connsiteY239" fmla="*/ 72575 h 1845343"/>
                    <a:gd name="connsiteX240" fmla="*/ 1772656 w 3119419"/>
                    <a:gd name="connsiteY240" fmla="*/ 145932 h 1845343"/>
                    <a:gd name="connsiteX241" fmla="*/ 1771872 w 3119419"/>
                    <a:gd name="connsiteY241" fmla="*/ 145932 h 1845343"/>
                    <a:gd name="connsiteX242" fmla="*/ 1699256 w 3119419"/>
                    <a:gd name="connsiteY242" fmla="*/ 73358 h 1845343"/>
                    <a:gd name="connsiteX243" fmla="*/ 1771872 w 3119419"/>
                    <a:gd name="connsiteY243" fmla="*/ 1 h 1845343"/>
                    <a:gd name="connsiteX244" fmla="*/ 497334 w 3119419"/>
                    <a:gd name="connsiteY244" fmla="*/ 1 h 1845343"/>
                    <a:gd name="connsiteX245" fmla="*/ 570736 w 3119419"/>
                    <a:gd name="connsiteY245" fmla="*/ 72574 h 1845343"/>
                    <a:gd name="connsiteX246" fmla="*/ 498120 w 3119419"/>
                    <a:gd name="connsiteY246" fmla="*/ 145932 h 1845343"/>
                    <a:gd name="connsiteX247" fmla="*/ 497730 w 3119419"/>
                    <a:gd name="connsiteY247" fmla="*/ 145933 h 1845343"/>
                    <a:gd name="connsiteX248" fmla="*/ 424720 w 3119419"/>
                    <a:gd name="connsiteY248" fmla="*/ 73752 h 1845343"/>
                    <a:gd name="connsiteX249" fmla="*/ 424720 w 3119419"/>
                    <a:gd name="connsiteY249" fmla="*/ 73359 h 1845343"/>
                    <a:gd name="connsiteX250" fmla="*/ 424718 w 3119419"/>
                    <a:gd name="connsiteY250" fmla="*/ 73359 h 1845343"/>
                    <a:gd name="connsiteX251" fmla="*/ 497334 w 3119419"/>
                    <a:gd name="connsiteY251" fmla="*/ 1 h 1845343"/>
                    <a:gd name="connsiteX252" fmla="*/ 72618 w 3119419"/>
                    <a:gd name="connsiteY252" fmla="*/ 1 h 1845343"/>
                    <a:gd name="connsiteX253" fmla="*/ 146020 w 3119419"/>
                    <a:gd name="connsiteY253" fmla="*/ 72574 h 1845343"/>
                    <a:gd name="connsiteX254" fmla="*/ 73404 w 3119419"/>
                    <a:gd name="connsiteY254" fmla="*/ 145932 h 1845343"/>
                    <a:gd name="connsiteX255" fmla="*/ 73014 w 3119419"/>
                    <a:gd name="connsiteY255" fmla="*/ 145933 h 1845343"/>
                    <a:gd name="connsiteX256" fmla="*/ 4 w 3119419"/>
                    <a:gd name="connsiteY256" fmla="*/ 73752 h 1845343"/>
                    <a:gd name="connsiteX257" fmla="*/ 4 w 3119419"/>
                    <a:gd name="connsiteY257" fmla="*/ 73359 h 1845343"/>
                    <a:gd name="connsiteX258" fmla="*/ 2 w 3119419"/>
                    <a:gd name="connsiteY258" fmla="*/ 73359 h 1845343"/>
                    <a:gd name="connsiteX259" fmla="*/ 72618 w 3119419"/>
                    <a:gd name="connsiteY259" fmla="*/ 1 h 1845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</a:cxnLst>
                  <a:rect l="l" t="t" r="r" b="b"/>
                  <a:pathLst>
                    <a:path w="3119419" h="1845343">
                      <a:moveTo>
                        <a:pt x="923620" y="1700206"/>
                      </a:moveTo>
                      <a:cubicBezTo>
                        <a:pt x="963722" y="1700862"/>
                        <a:pt x="995694" y="1733881"/>
                        <a:pt x="995040" y="1773957"/>
                      </a:cubicBezTo>
                      <a:cubicBezTo>
                        <a:pt x="994402" y="1813110"/>
                        <a:pt x="962796" y="1844694"/>
                        <a:pt x="923620" y="1845334"/>
                      </a:cubicBezTo>
                      <a:cubicBezTo>
                        <a:pt x="883520" y="1845990"/>
                        <a:pt x="850482" y="1814032"/>
                        <a:pt x="849824" y="1773957"/>
                      </a:cubicBezTo>
                      <a:cubicBezTo>
                        <a:pt x="849814" y="1773166"/>
                        <a:pt x="849814" y="1772374"/>
                        <a:pt x="849824" y="1771583"/>
                      </a:cubicBezTo>
                      <a:cubicBezTo>
                        <a:pt x="850482" y="1731508"/>
                        <a:pt x="883520" y="1699551"/>
                        <a:pt x="923620" y="1700206"/>
                      </a:cubicBezTo>
                      <a:close/>
                      <a:moveTo>
                        <a:pt x="1347156" y="1699009"/>
                      </a:moveTo>
                      <a:cubicBezTo>
                        <a:pt x="1387262" y="1699009"/>
                        <a:pt x="1419772" y="1731501"/>
                        <a:pt x="1419772" y="1771583"/>
                      </a:cubicBezTo>
                      <a:cubicBezTo>
                        <a:pt x="1419772" y="1811665"/>
                        <a:pt x="1387262" y="1844157"/>
                        <a:pt x="1347156" y="1844157"/>
                      </a:cubicBezTo>
                      <a:cubicBezTo>
                        <a:pt x="1307050" y="1844157"/>
                        <a:pt x="1274538" y="1811665"/>
                        <a:pt x="1274538" y="1771583"/>
                      </a:cubicBezTo>
                      <a:cubicBezTo>
                        <a:pt x="1274538" y="1731501"/>
                        <a:pt x="1307050" y="1699009"/>
                        <a:pt x="1347156" y="1699009"/>
                      </a:cubicBezTo>
                      <a:close/>
                      <a:moveTo>
                        <a:pt x="3046014" y="1698226"/>
                      </a:moveTo>
                      <a:cubicBezTo>
                        <a:pt x="3086336" y="1698009"/>
                        <a:pt x="3119198" y="1730502"/>
                        <a:pt x="3119418" y="1770799"/>
                      </a:cubicBezTo>
                      <a:cubicBezTo>
                        <a:pt x="3119632" y="1811097"/>
                        <a:pt x="3087122" y="1843940"/>
                        <a:pt x="3046800" y="1844157"/>
                      </a:cubicBezTo>
                      <a:cubicBezTo>
                        <a:pt x="3046672" y="1844157"/>
                        <a:pt x="3046538" y="1844158"/>
                        <a:pt x="3046410" y="1844158"/>
                      </a:cubicBezTo>
                      <a:cubicBezTo>
                        <a:pt x="3006240" y="1844158"/>
                        <a:pt x="2973616" y="1811729"/>
                        <a:pt x="2973400" y="1771584"/>
                      </a:cubicBezTo>
                      <a:lnTo>
                        <a:pt x="2973398" y="1771584"/>
                      </a:lnTo>
                      <a:cubicBezTo>
                        <a:pt x="2973182" y="1731287"/>
                        <a:pt x="3005694" y="1698442"/>
                        <a:pt x="3046014" y="1698226"/>
                      </a:cubicBezTo>
                      <a:close/>
                      <a:moveTo>
                        <a:pt x="2621302" y="1698226"/>
                      </a:moveTo>
                      <a:cubicBezTo>
                        <a:pt x="2661624" y="1698009"/>
                        <a:pt x="2694486" y="1730502"/>
                        <a:pt x="2694704" y="1770799"/>
                      </a:cubicBezTo>
                      <a:cubicBezTo>
                        <a:pt x="2694920" y="1811097"/>
                        <a:pt x="2662408" y="1843940"/>
                        <a:pt x="2622088" y="1844157"/>
                      </a:cubicBezTo>
                      <a:cubicBezTo>
                        <a:pt x="2621958" y="1844157"/>
                        <a:pt x="2621826" y="1844158"/>
                        <a:pt x="2621698" y="1844158"/>
                      </a:cubicBezTo>
                      <a:cubicBezTo>
                        <a:pt x="2581528" y="1844158"/>
                        <a:pt x="2548904" y="1811729"/>
                        <a:pt x="2548688" y="1771584"/>
                      </a:cubicBezTo>
                      <a:lnTo>
                        <a:pt x="2548686" y="1771584"/>
                      </a:lnTo>
                      <a:cubicBezTo>
                        <a:pt x="2548470" y="1731287"/>
                        <a:pt x="2580980" y="1698442"/>
                        <a:pt x="2621302" y="1698226"/>
                      </a:cubicBezTo>
                      <a:close/>
                      <a:moveTo>
                        <a:pt x="2196586" y="1698226"/>
                      </a:moveTo>
                      <a:cubicBezTo>
                        <a:pt x="2236908" y="1698010"/>
                        <a:pt x="2269772" y="1730503"/>
                        <a:pt x="2269986" y="1770800"/>
                      </a:cubicBezTo>
                      <a:cubicBezTo>
                        <a:pt x="2270202" y="1811098"/>
                        <a:pt x="2237692" y="1843941"/>
                        <a:pt x="2197370" y="1844157"/>
                      </a:cubicBezTo>
                      <a:cubicBezTo>
                        <a:pt x="2197110" y="1844158"/>
                        <a:pt x="2196848" y="1844158"/>
                        <a:pt x="2196586" y="1844157"/>
                      </a:cubicBezTo>
                      <a:cubicBezTo>
                        <a:pt x="2156480" y="1844157"/>
                        <a:pt x="2123970" y="1811665"/>
                        <a:pt x="2123970" y="1771583"/>
                      </a:cubicBezTo>
                      <a:cubicBezTo>
                        <a:pt x="2123754" y="1731285"/>
                        <a:pt x="2156266" y="1698442"/>
                        <a:pt x="2196586" y="1698226"/>
                      </a:cubicBezTo>
                      <a:close/>
                      <a:moveTo>
                        <a:pt x="1771872" y="1698226"/>
                      </a:moveTo>
                      <a:cubicBezTo>
                        <a:pt x="1812194" y="1698010"/>
                        <a:pt x="1845056" y="1730503"/>
                        <a:pt x="1845272" y="1770800"/>
                      </a:cubicBezTo>
                      <a:cubicBezTo>
                        <a:pt x="1845488" y="1811098"/>
                        <a:pt x="1812976" y="1843941"/>
                        <a:pt x="1772656" y="1844157"/>
                      </a:cubicBezTo>
                      <a:cubicBezTo>
                        <a:pt x="1772394" y="1844158"/>
                        <a:pt x="1772132" y="1844158"/>
                        <a:pt x="1771872" y="1844157"/>
                      </a:cubicBezTo>
                      <a:cubicBezTo>
                        <a:pt x="1731766" y="1844157"/>
                        <a:pt x="1699256" y="1811665"/>
                        <a:pt x="1699256" y="1771583"/>
                      </a:cubicBezTo>
                      <a:cubicBezTo>
                        <a:pt x="1699040" y="1731285"/>
                        <a:pt x="1731552" y="1698442"/>
                        <a:pt x="1771872" y="1698226"/>
                      </a:cubicBezTo>
                      <a:close/>
                      <a:moveTo>
                        <a:pt x="497334" y="1698226"/>
                      </a:moveTo>
                      <a:cubicBezTo>
                        <a:pt x="537656" y="1698009"/>
                        <a:pt x="570518" y="1730502"/>
                        <a:pt x="570736" y="1770799"/>
                      </a:cubicBezTo>
                      <a:cubicBezTo>
                        <a:pt x="570952" y="1811097"/>
                        <a:pt x="538440" y="1843940"/>
                        <a:pt x="498120" y="1844157"/>
                      </a:cubicBezTo>
                      <a:cubicBezTo>
                        <a:pt x="497990" y="1844157"/>
                        <a:pt x="497858" y="1844158"/>
                        <a:pt x="497730" y="1844158"/>
                      </a:cubicBezTo>
                      <a:cubicBezTo>
                        <a:pt x="457560" y="1844158"/>
                        <a:pt x="424936" y="1811729"/>
                        <a:pt x="424720" y="1771584"/>
                      </a:cubicBezTo>
                      <a:lnTo>
                        <a:pt x="424718" y="1771584"/>
                      </a:lnTo>
                      <a:cubicBezTo>
                        <a:pt x="424502" y="1731287"/>
                        <a:pt x="457012" y="1698442"/>
                        <a:pt x="497334" y="1698226"/>
                      </a:cubicBezTo>
                      <a:close/>
                      <a:moveTo>
                        <a:pt x="72618" y="1698226"/>
                      </a:moveTo>
                      <a:cubicBezTo>
                        <a:pt x="112940" y="1698009"/>
                        <a:pt x="145802" y="1730502"/>
                        <a:pt x="146020" y="1770799"/>
                      </a:cubicBezTo>
                      <a:cubicBezTo>
                        <a:pt x="146236" y="1811097"/>
                        <a:pt x="113724" y="1843940"/>
                        <a:pt x="73404" y="1844157"/>
                      </a:cubicBezTo>
                      <a:cubicBezTo>
                        <a:pt x="73274" y="1844157"/>
                        <a:pt x="73142" y="1844158"/>
                        <a:pt x="73014" y="1844158"/>
                      </a:cubicBezTo>
                      <a:cubicBezTo>
                        <a:pt x="32844" y="1844158"/>
                        <a:pt x="220" y="1811729"/>
                        <a:pt x="4" y="1771584"/>
                      </a:cubicBezTo>
                      <a:lnTo>
                        <a:pt x="2" y="1771584"/>
                      </a:lnTo>
                      <a:cubicBezTo>
                        <a:pt x="-214" y="1731287"/>
                        <a:pt x="32296" y="1698442"/>
                        <a:pt x="72618" y="1698226"/>
                      </a:cubicBezTo>
                      <a:close/>
                      <a:moveTo>
                        <a:pt x="1347156" y="1274552"/>
                      </a:moveTo>
                      <a:cubicBezTo>
                        <a:pt x="1387262" y="1274552"/>
                        <a:pt x="1419772" y="1307044"/>
                        <a:pt x="1419772" y="1347126"/>
                      </a:cubicBezTo>
                      <a:cubicBezTo>
                        <a:pt x="1419772" y="1387208"/>
                        <a:pt x="1387262" y="1419700"/>
                        <a:pt x="1347156" y="1419700"/>
                      </a:cubicBezTo>
                      <a:cubicBezTo>
                        <a:pt x="1307050" y="1419700"/>
                        <a:pt x="1274538" y="1387208"/>
                        <a:pt x="1274538" y="1347126"/>
                      </a:cubicBezTo>
                      <a:cubicBezTo>
                        <a:pt x="1274538" y="1307044"/>
                        <a:pt x="1307050" y="1274552"/>
                        <a:pt x="1347156" y="1274552"/>
                      </a:cubicBezTo>
                      <a:close/>
                      <a:moveTo>
                        <a:pt x="922442" y="1274552"/>
                      </a:moveTo>
                      <a:cubicBezTo>
                        <a:pt x="962548" y="1274552"/>
                        <a:pt x="995058" y="1307044"/>
                        <a:pt x="995058" y="1347126"/>
                      </a:cubicBezTo>
                      <a:cubicBezTo>
                        <a:pt x="995058" y="1387208"/>
                        <a:pt x="962548" y="1419700"/>
                        <a:pt x="922442" y="1419700"/>
                      </a:cubicBezTo>
                      <a:cubicBezTo>
                        <a:pt x="882336" y="1419700"/>
                        <a:pt x="849826" y="1387208"/>
                        <a:pt x="849826" y="1347126"/>
                      </a:cubicBezTo>
                      <a:cubicBezTo>
                        <a:pt x="849826" y="1307044"/>
                        <a:pt x="882336" y="1274552"/>
                        <a:pt x="922442" y="1274552"/>
                      </a:cubicBezTo>
                      <a:close/>
                      <a:moveTo>
                        <a:pt x="2196586" y="1273769"/>
                      </a:moveTo>
                      <a:cubicBezTo>
                        <a:pt x="2236908" y="1273553"/>
                        <a:pt x="2269772" y="1306046"/>
                        <a:pt x="2269986" y="1346343"/>
                      </a:cubicBezTo>
                      <a:cubicBezTo>
                        <a:pt x="2270202" y="1386641"/>
                        <a:pt x="2237692" y="1419483"/>
                        <a:pt x="2197370" y="1419700"/>
                      </a:cubicBezTo>
                      <a:cubicBezTo>
                        <a:pt x="2197110" y="1419701"/>
                        <a:pt x="2196848" y="1419701"/>
                        <a:pt x="2196586" y="1419700"/>
                      </a:cubicBezTo>
                      <a:cubicBezTo>
                        <a:pt x="2156480" y="1419700"/>
                        <a:pt x="2123970" y="1387208"/>
                        <a:pt x="2123970" y="1347126"/>
                      </a:cubicBezTo>
                      <a:cubicBezTo>
                        <a:pt x="2123754" y="1306828"/>
                        <a:pt x="2156266" y="1273985"/>
                        <a:pt x="2196586" y="1273769"/>
                      </a:cubicBezTo>
                      <a:close/>
                      <a:moveTo>
                        <a:pt x="1771872" y="1273769"/>
                      </a:moveTo>
                      <a:cubicBezTo>
                        <a:pt x="1812194" y="1273553"/>
                        <a:pt x="1845056" y="1306046"/>
                        <a:pt x="1845272" y="1346343"/>
                      </a:cubicBezTo>
                      <a:cubicBezTo>
                        <a:pt x="1845488" y="1386641"/>
                        <a:pt x="1812976" y="1419483"/>
                        <a:pt x="1772656" y="1419700"/>
                      </a:cubicBezTo>
                      <a:cubicBezTo>
                        <a:pt x="1772394" y="1419701"/>
                        <a:pt x="1772132" y="1419701"/>
                        <a:pt x="1771872" y="1419700"/>
                      </a:cubicBezTo>
                      <a:cubicBezTo>
                        <a:pt x="1731766" y="1419700"/>
                        <a:pt x="1699256" y="1387208"/>
                        <a:pt x="1699256" y="1347126"/>
                      </a:cubicBezTo>
                      <a:cubicBezTo>
                        <a:pt x="1699040" y="1306828"/>
                        <a:pt x="1731552" y="1273985"/>
                        <a:pt x="1771872" y="1273769"/>
                      </a:cubicBezTo>
                      <a:close/>
                      <a:moveTo>
                        <a:pt x="3046014" y="1273768"/>
                      </a:moveTo>
                      <a:cubicBezTo>
                        <a:pt x="3086336" y="1273551"/>
                        <a:pt x="3119198" y="1306044"/>
                        <a:pt x="3119418" y="1346341"/>
                      </a:cubicBezTo>
                      <a:cubicBezTo>
                        <a:pt x="3119632" y="1386639"/>
                        <a:pt x="3087122" y="1419482"/>
                        <a:pt x="3046800" y="1419699"/>
                      </a:cubicBezTo>
                      <a:cubicBezTo>
                        <a:pt x="3046672" y="1419699"/>
                        <a:pt x="3046538" y="1419700"/>
                        <a:pt x="3046410" y="1419700"/>
                      </a:cubicBezTo>
                      <a:cubicBezTo>
                        <a:pt x="3006240" y="1419700"/>
                        <a:pt x="2973616" y="1387271"/>
                        <a:pt x="2973400" y="1347126"/>
                      </a:cubicBezTo>
                      <a:lnTo>
                        <a:pt x="2973398" y="1347126"/>
                      </a:lnTo>
                      <a:cubicBezTo>
                        <a:pt x="2973182" y="1306827"/>
                        <a:pt x="3005694" y="1273984"/>
                        <a:pt x="3046014" y="1273768"/>
                      </a:cubicBezTo>
                      <a:close/>
                      <a:moveTo>
                        <a:pt x="2621302" y="1273768"/>
                      </a:moveTo>
                      <a:cubicBezTo>
                        <a:pt x="2661624" y="1273551"/>
                        <a:pt x="2694486" y="1306044"/>
                        <a:pt x="2694704" y="1346341"/>
                      </a:cubicBezTo>
                      <a:cubicBezTo>
                        <a:pt x="2694920" y="1386639"/>
                        <a:pt x="2662408" y="1419482"/>
                        <a:pt x="2622088" y="1419699"/>
                      </a:cubicBezTo>
                      <a:cubicBezTo>
                        <a:pt x="2621958" y="1419699"/>
                        <a:pt x="2621826" y="1419700"/>
                        <a:pt x="2621698" y="1419700"/>
                      </a:cubicBezTo>
                      <a:cubicBezTo>
                        <a:pt x="2581528" y="1419700"/>
                        <a:pt x="2548904" y="1387271"/>
                        <a:pt x="2548688" y="1347126"/>
                      </a:cubicBezTo>
                      <a:lnTo>
                        <a:pt x="2548686" y="1347126"/>
                      </a:lnTo>
                      <a:cubicBezTo>
                        <a:pt x="2548470" y="1306827"/>
                        <a:pt x="2580980" y="1273984"/>
                        <a:pt x="2621302" y="1273768"/>
                      </a:cubicBezTo>
                      <a:close/>
                      <a:moveTo>
                        <a:pt x="497334" y="1273768"/>
                      </a:moveTo>
                      <a:cubicBezTo>
                        <a:pt x="537656" y="1273551"/>
                        <a:pt x="570518" y="1306044"/>
                        <a:pt x="570736" y="1346341"/>
                      </a:cubicBezTo>
                      <a:cubicBezTo>
                        <a:pt x="570952" y="1386639"/>
                        <a:pt x="538440" y="1419482"/>
                        <a:pt x="498120" y="1419699"/>
                      </a:cubicBezTo>
                      <a:cubicBezTo>
                        <a:pt x="497990" y="1419699"/>
                        <a:pt x="497858" y="1419700"/>
                        <a:pt x="497730" y="1419700"/>
                      </a:cubicBezTo>
                      <a:cubicBezTo>
                        <a:pt x="457560" y="1419700"/>
                        <a:pt x="424936" y="1387271"/>
                        <a:pt x="424720" y="1347126"/>
                      </a:cubicBezTo>
                      <a:lnTo>
                        <a:pt x="424718" y="1347126"/>
                      </a:lnTo>
                      <a:cubicBezTo>
                        <a:pt x="424502" y="1306827"/>
                        <a:pt x="457012" y="1273984"/>
                        <a:pt x="497334" y="1273768"/>
                      </a:cubicBezTo>
                      <a:close/>
                      <a:moveTo>
                        <a:pt x="72618" y="1273768"/>
                      </a:moveTo>
                      <a:cubicBezTo>
                        <a:pt x="112940" y="1273551"/>
                        <a:pt x="145802" y="1306044"/>
                        <a:pt x="146020" y="1346341"/>
                      </a:cubicBezTo>
                      <a:cubicBezTo>
                        <a:pt x="146236" y="1386639"/>
                        <a:pt x="113724" y="1419482"/>
                        <a:pt x="73404" y="1419699"/>
                      </a:cubicBezTo>
                      <a:cubicBezTo>
                        <a:pt x="73274" y="1419699"/>
                        <a:pt x="73142" y="1419700"/>
                        <a:pt x="73014" y="1419700"/>
                      </a:cubicBezTo>
                      <a:cubicBezTo>
                        <a:pt x="32844" y="1419700"/>
                        <a:pt x="220" y="1387271"/>
                        <a:pt x="4" y="1347126"/>
                      </a:cubicBezTo>
                      <a:lnTo>
                        <a:pt x="2" y="1347126"/>
                      </a:lnTo>
                      <a:cubicBezTo>
                        <a:pt x="-214" y="1306827"/>
                        <a:pt x="32296" y="1273984"/>
                        <a:pt x="72618" y="1273768"/>
                      </a:cubicBezTo>
                      <a:close/>
                      <a:moveTo>
                        <a:pt x="1347550" y="850095"/>
                      </a:moveTo>
                      <a:cubicBezTo>
                        <a:pt x="1387656" y="850312"/>
                        <a:pt x="1419992" y="882979"/>
                        <a:pt x="1419774" y="923059"/>
                      </a:cubicBezTo>
                      <a:cubicBezTo>
                        <a:pt x="1419560" y="962987"/>
                        <a:pt x="1387110" y="995240"/>
                        <a:pt x="1347158" y="995241"/>
                      </a:cubicBezTo>
                      <a:cubicBezTo>
                        <a:pt x="1307052" y="995241"/>
                        <a:pt x="1274538" y="962749"/>
                        <a:pt x="1274538" y="922668"/>
                      </a:cubicBezTo>
                      <a:cubicBezTo>
                        <a:pt x="1274538" y="922537"/>
                        <a:pt x="1274538" y="922406"/>
                        <a:pt x="1274538" y="922275"/>
                      </a:cubicBezTo>
                      <a:lnTo>
                        <a:pt x="1274540" y="922276"/>
                      </a:lnTo>
                      <a:cubicBezTo>
                        <a:pt x="1274756" y="882194"/>
                        <a:pt x="1307444" y="849877"/>
                        <a:pt x="1347550" y="850095"/>
                      </a:cubicBezTo>
                      <a:close/>
                      <a:moveTo>
                        <a:pt x="922834" y="850095"/>
                      </a:moveTo>
                      <a:cubicBezTo>
                        <a:pt x="962940" y="850312"/>
                        <a:pt x="995276" y="882979"/>
                        <a:pt x="995058" y="923059"/>
                      </a:cubicBezTo>
                      <a:cubicBezTo>
                        <a:pt x="994844" y="962987"/>
                        <a:pt x="962394" y="995240"/>
                        <a:pt x="922442" y="995241"/>
                      </a:cubicBezTo>
                      <a:cubicBezTo>
                        <a:pt x="882336" y="995241"/>
                        <a:pt x="849822" y="962749"/>
                        <a:pt x="849822" y="922668"/>
                      </a:cubicBezTo>
                      <a:cubicBezTo>
                        <a:pt x="849822" y="922537"/>
                        <a:pt x="849822" y="922406"/>
                        <a:pt x="849822" y="922274"/>
                      </a:cubicBezTo>
                      <a:lnTo>
                        <a:pt x="849824" y="922276"/>
                      </a:lnTo>
                      <a:cubicBezTo>
                        <a:pt x="850040" y="882194"/>
                        <a:pt x="882728" y="849877"/>
                        <a:pt x="922834" y="850095"/>
                      </a:cubicBezTo>
                      <a:close/>
                      <a:moveTo>
                        <a:pt x="3046410" y="850093"/>
                      </a:moveTo>
                      <a:cubicBezTo>
                        <a:pt x="3086516" y="850093"/>
                        <a:pt x="3119028" y="882586"/>
                        <a:pt x="3119028" y="922668"/>
                      </a:cubicBezTo>
                      <a:cubicBezTo>
                        <a:pt x="3119028" y="962749"/>
                        <a:pt x="3086516" y="995241"/>
                        <a:pt x="3046410" y="995241"/>
                      </a:cubicBezTo>
                      <a:cubicBezTo>
                        <a:pt x="3006306" y="995241"/>
                        <a:pt x="2973794" y="962749"/>
                        <a:pt x="2973794" y="922668"/>
                      </a:cubicBezTo>
                      <a:cubicBezTo>
                        <a:pt x="2973794" y="882586"/>
                        <a:pt x="3006306" y="850093"/>
                        <a:pt x="3046410" y="850093"/>
                      </a:cubicBezTo>
                      <a:close/>
                      <a:moveTo>
                        <a:pt x="2196982" y="849309"/>
                      </a:moveTo>
                      <a:cubicBezTo>
                        <a:pt x="2237304" y="849309"/>
                        <a:pt x="2269992" y="881979"/>
                        <a:pt x="2269992" y="922277"/>
                      </a:cubicBezTo>
                      <a:cubicBezTo>
                        <a:pt x="2269992" y="962574"/>
                        <a:pt x="2237304" y="995242"/>
                        <a:pt x="2196980" y="995241"/>
                      </a:cubicBezTo>
                      <a:cubicBezTo>
                        <a:pt x="2196850" y="995241"/>
                        <a:pt x="2196720" y="995241"/>
                        <a:pt x="2196590" y="995240"/>
                      </a:cubicBezTo>
                      <a:cubicBezTo>
                        <a:pt x="2156484" y="995241"/>
                        <a:pt x="2123970" y="962749"/>
                        <a:pt x="2123970" y="922667"/>
                      </a:cubicBezTo>
                      <a:cubicBezTo>
                        <a:pt x="2123970" y="922536"/>
                        <a:pt x="2123970" y="922405"/>
                        <a:pt x="2123970" y="922274"/>
                      </a:cubicBezTo>
                      <a:cubicBezTo>
                        <a:pt x="2123970" y="881977"/>
                        <a:pt x="2156658" y="849309"/>
                        <a:pt x="2196982" y="849309"/>
                      </a:cubicBezTo>
                      <a:close/>
                      <a:moveTo>
                        <a:pt x="1772266" y="849309"/>
                      </a:moveTo>
                      <a:cubicBezTo>
                        <a:pt x="1812588" y="849309"/>
                        <a:pt x="1845276" y="881979"/>
                        <a:pt x="1845276" y="922277"/>
                      </a:cubicBezTo>
                      <a:cubicBezTo>
                        <a:pt x="1845276" y="962574"/>
                        <a:pt x="1812588" y="995242"/>
                        <a:pt x="1772264" y="995241"/>
                      </a:cubicBezTo>
                      <a:cubicBezTo>
                        <a:pt x="1772134" y="995241"/>
                        <a:pt x="1772004" y="995241"/>
                        <a:pt x="1771874" y="995240"/>
                      </a:cubicBezTo>
                      <a:cubicBezTo>
                        <a:pt x="1731768" y="995241"/>
                        <a:pt x="1699254" y="962749"/>
                        <a:pt x="1699254" y="922667"/>
                      </a:cubicBezTo>
                      <a:cubicBezTo>
                        <a:pt x="1699254" y="922536"/>
                        <a:pt x="1699254" y="922405"/>
                        <a:pt x="1699254" y="922274"/>
                      </a:cubicBezTo>
                      <a:cubicBezTo>
                        <a:pt x="1699254" y="881977"/>
                        <a:pt x="1731942" y="849309"/>
                        <a:pt x="1772266" y="849309"/>
                      </a:cubicBezTo>
                      <a:close/>
                      <a:moveTo>
                        <a:pt x="2621694" y="849308"/>
                      </a:moveTo>
                      <a:cubicBezTo>
                        <a:pt x="2662016" y="849308"/>
                        <a:pt x="2694704" y="881977"/>
                        <a:pt x="2694704" y="922274"/>
                      </a:cubicBezTo>
                      <a:cubicBezTo>
                        <a:pt x="2694704" y="962573"/>
                        <a:pt x="2662016" y="995240"/>
                        <a:pt x="2621694" y="995240"/>
                      </a:cubicBezTo>
                      <a:cubicBezTo>
                        <a:pt x="2581590" y="995458"/>
                        <a:pt x="2548902" y="963142"/>
                        <a:pt x="2548686" y="923061"/>
                      </a:cubicBezTo>
                      <a:cubicBezTo>
                        <a:pt x="2548684" y="922799"/>
                        <a:pt x="2548684" y="922538"/>
                        <a:pt x="2548686" y="922274"/>
                      </a:cubicBezTo>
                      <a:cubicBezTo>
                        <a:pt x="2548686" y="881977"/>
                        <a:pt x="2581374" y="849308"/>
                        <a:pt x="2621694" y="849308"/>
                      </a:cubicBezTo>
                      <a:close/>
                      <a:moveTo>
                        <a:pt x="497726" y="849308"/>
                      </a:moveTo>
                      <a:cubicBezTo>
                        <a:pt x="538048" y="849308"/>
                        <a:pt x="570734" y="881977"/>
                        <a:pt x="570734" y="922274"/>
                      </a:cubicBezTo>
                      <a:cubicBezTo>
                        <a:pt x="570734" y="962573"/>
                        <a:pt x="538048" y="995240"/>
                        <a:pt x="497726" y="995240"/>
                      </a:cubicBezTo>
                      <a:cubicBezTo>
                        <a:pt x="457620" y="995458"/>
                        <a:pt x="424932" y="963142"/>
                        <a:pt x="424716" y="923061"/>
                      </a:cubicBezTo>
                      <a:cubicBezTo>
                        <a:pt x="424714" y="922799"/>
                        <a:pt x="424714" y="922538"/>
                        <a:pt x="424716" y="922274"/>
                      </a:cubicBezTo>
                      <a:cubicBezTo>
                        <a:pt x="424716" y="881977"/>
                        <a:pt x="457406" y="849308"/>
                        <a:pt x="497726" y="849308"/>
                      </a:cubicBezTo>
                      <a:close/>
                      <a:moveTo>
                        <a:pt x="73010" y="849308"/>
                      </a:moveTo>
                      <a:cubicBezTo>
                        <a:pt x="113332" y="849308"/>
                        <a:pt x="146020" y="881977"/>
                        <a:pt x="146020" y="922274"/>
                      </a:cubicBezTo>
                      <a:cubicBezTo>
                        <a:pt x="146020" y="962573"/>
                        <a:pt x="113332" y="995240"/>
                        <a:pt x="73010" y="995240"/>
                      </a:cubicBezTo>
                      <a:cubicBezTo>
                        <a:pt x="32906" y="995458"/>
                        <a:pt x="218" y="963142"/>
                        <a:pt x="2" y="923061"/>
                      </a:cubicBezTo>
                      <a:cubicBezTo>
                        <a:pt x="0" y="922799"/>
                        <a:pt x="0" y="922538"/>
                        <a:pt x="2" y="922274"/>
                      </a:cubicBezTo>
                      <a:cubicBezTo>
                        <a:pt x="2" y="881977"/>
                        <a:pt x="32690" y="849308"/>
                        <a:pt x="73010" y="849308"/>
                      </a:cubicBezTo>
                      <a:close/>
                      <a:moveTo>
                        <a:pt x="1347550" y="425635"/>
                      </a:moveTo>
                      <a:cubicBezTo>
                        <a:pt x="1387656" y="425852"/>
                        <a:pt x="1419992" y="458520"/>
                        <a:pt x="1419774" y="498600"/>
                      </a:cubicBezTo>
                      <a:cubicBezTo>
                        <a:pt x="1419560" y="538528"/>
                        <a:pt x="1387110" y="570781"/>
                        <a:pt x="1347158" y="570782"/>
                      </a:cubicBezTo>
                      <a:cubicBezTo>
                        <a:pt x="1307052" y="570782"/>
                        <a:pt x="1274538" y="538290"/>
                        <a:pt x="1274538" y="498208"/>
                      </a:cubicBezTo>
                      <a:cubicBezTo>
                        <a:pt x="1274538" y="498077"/>
                        <a:pt x="1274538" y="497946"/>
                        <a:pt x="1274538" y="497815"/>
                      </a:cubicBezTo>
                      <a:lnTo>
                        <a:pt x="1274540" y="497816"/>
                      </a:lnTo>
                      <a:cubicBezTo>
                        <a:pt x="1274756" y="457735"/>
                        <a:pt x="1307444" y="425418"/>
                        <a:pt x="1347550" y="425635"/>
                      </a:cubicBezTo>
                      <a:close/>
                      <a:moveTo>
                        <a:pt x="922834" y="425635"/>
                      </a:moveTo>
                      <a:cubicBezTo>
                        <a:pt x="962940" y="425852"/>
                        <a:pt x="995276" y="458520"/>
                        <a:pt x="995058" y="498600"/>
                      </a:cubicBezTo>
                      <a:cubicBezTo>
                        <a:pt x="994844" y="538528"/>
                        <a:pt x="962394" y="570781"/>
                        <a:pt x="922442" y="570782"/>
                      </a:cubicBezTo>
                      <a:cubicBezTo>
                        <a:pt x="882336" y="570782"/>
                        <a:pt x="849822" y="538290"/>
                        <a:pt x="849822" y="498208"/>
                      </a:cubicBezTo>
                      <a:cubicBezTo>
                        <a:pt x="849822" y="498077"/>
                        <a:pt x="849822" y="497946"/>
                        <a:pt x="849822" y="497815"/>
                      </a:cubicBezTo>
                      <a:lnTo>
                        <a:pt x="849824" y="497816"/>
                      </a:lnTo>
                      <a:cubicBezTo>
                        <a:pt x="850040" y="457735"/>
                        <a:pt x="882728" y="425418"/>
                        <a:pt x="922834" y="425635"/>
                      </a:cubicBezTo>
                      <a:close/>
                      <a:moveTo>
                        <a:pt x="2196982" y="424852"/>
                      </a:moveTo>
                      <a:cubicBezTo>
                        <a:pt x="2237304" y="424852"/>
                        <a:pt x="2269992" y="457522"/>
                        <a:pt x="2269992" y="497819"/>
                      </a:cubicBezTo>
                      <a:cubicBezTo>
                        <a:pt x="2269992" y="538117"/>
                        <a:pt x="2237304" y="570785"/>
                        <a:pt x="2196980" y="570784"/>
                      </a:cubicBezTo>
                      <a:cubicBezTo>
                        <a:pt x="2196850" y="570784"/>
                        <a:pt x="2196720" y="570784"/>
                        <a:pt x="2196590" y="570783"/>
                      </a:cubicBezTo>
                      <a:cubicBezTo>
                        <a:pt x="2156484" y="570784"/>
                        <a:pt x="2123970" y="538292"/>
                        <a:pt x="2123970" y="498210"/>
                      </a:cubicBezTo>
                      <a:cubicBezTo>
                        <a:pt x="2123970" y="498079"/>
                        <a:pt x="2123970" y="497948"/>
                        <a:pt x="2123970" y="497817"/>
                      </a:cubicBezTo>
                      <a:cubicBezTo>
                        <a:pt x="2123970" y="457519"/>
                        <a:pt x="2156658" y="424852"/>
                        <a:pt x="2196982" y="424852"/>
                      </a:cubicBezTo>
                      <a:close/>
                      <a:moveTo>
                        <a:pt x="1772266" y="424852"/>
                      </a:moveTo>
                      <a:cubicBezTo>
                        <a:pt x="1812588" y="424852"/>
                        <a:pt x="1845276" y="457522"/>
                        <a:pt x="1845276" y="497819"/>
                      </a:cubicBezTo>
                      <a:cubicBezTo>
                        <a:pt x="1845276" y="538117"/>
                        <a:pt x="1812588" y="570785"/>
                        <a:pt x="1772264" y="570784"/>
                      </a:cubicBezTo>
                      <a:cubicBezTo>
                        <a:pt x="1772134" y="570784"/>
                        <a:pt x="1772004" y="570784"/>
                        <a:pt x="1771874" y="570783"/>
                      </a:cubicBezTo>
                      <a:cubicBezTo>
                        <a:pt x="1731768" y="570784"/>
                        <a:pt x="1699254" y="538292"/>
                        <a:pt x="1699254" y="498210"/>
                      </a:cubicBezTo>
                      <a:cubicBezTo>
                        <a:pt x="1699254" y="498079"/>
                        <a:pt x="1699254" y="497948"/>
                        <a:pt x="1699254" y="497817"/>
                      </a:cubicBezTo>
                      <a:cubicBezTo>
                        <a:pt x="1699254" y="457519"/>
                        <a:pt x="1731942" y="424852"/>
                        <a:pt x="1772266" y="424852"/>
                      </a:cubicBezTo>
                      <a:close/>
                      <a:moveTo>
                        <a:pt x="3046406" y="424851"/>
                      </a:moveTo>
                      <a:cubicBezTo>
                        <a:pt x="3086728" y="424851"/>
                        <a:pt x="3119416" y="457519"/>
                        <a:pt x="3119416" y="497817"/>
                      </a:cubicBezTo>
                      <a:cubicBezTo>
                        <a:pt x="3119416" y="538116"/>
                        <a:pt x="3086728" y="570783"/>
                        <a:pt x="3046406" y="570783"/>
                      </a:cubicBezTo>
                      <a:cubicBezTo>
                        <a:pt x="3006302" y="571001"/>
                        <a:pt x="2973614" y="538685"/>
                        <a:pt x="2973398" y="498604"/>
                      </a:cubicBezTo>
                      <a:cubicBezTo>
                        <a:pt x="2973396" y="498342"/>
                        <a:pt x="2973396" y="498080"/>
                        <a:pt x="2973398" y="497817"/>
                      </a:cubicBezTo>
                      <a:cubicBezTo>
                        <a:pt x="2973398" y="457519"/>
                        <a:pt x="3006086" y="424851"/>
                        <a:pt x="3046406" y="424851"/>
                      </a:cubicBezTo>
                      <a:close/>
                      <a:moveTo>
                        <a:pt x="2621694" y="424851"/>
                      </a:moveTo>
                      <a:cubicBezTo>
                        <a:pt x="2662016" y="424851"/>
                        <a:pt x="2694704" y="457519"/>
                        <a:pt x="2694704" y="497817"/>
                      </a:cubicBezTo>
                      <a:cubicBezTo>
                        <a:pt x="2694704" y="538116"/>
                        <a:pt x="2662016" y="570783"/>
                        <a:pt x="2621694" y="570783"/>
                      </a:cubicBezTo>
                      <a:cubicBezTo>
                        <a:pt x="2581590" y="571001"/>
                        <a:pt x="2548902" y="538685"/>
                        <a:pt x="2548686" y="498604"/>
                      </a:cubicBezTo>
                      <a:cubicBezTo>
                        <a:pt x="2548684" y="498342"/>
                        <a:pt x="2548684" y="498080"/>
                        <a:pt x="2548686" y="497817"/>
                      </a:cubicBezTo>
                      <a:cubicBezTo>
                        <a:pt x="2548686" y="457519"/>
                        <a:pt x="2581374" y="424851"/>
                        <a:pt x="2621694" y="424851"/>
                      </a:cubicBezTo>
                      <a:close/>
                      <a:moveTo>
                        <a:pt x="497726" y="424851"/>
                      </a:moveTo>
                      <a:cubicBezTo>
                        <a:pt x="538048" y="424851"/>
                        <a:pt x="570734" y="457519"/>
                        <a:pt x="570734" y="497817"/>
                      </a:cubicBezTo>
                      <a:cubicBezTo>
                        <a:pt x="570734" y="538116"/>
                        <a:pt x="538048" y="570783"/>
                        <a:pt x="497726" y="570783"/>
                      </a:cubicBezTo>
                      <a:cubicBezTo>
                        <a:pt x="457620" y="571001"/>
                        <a:pt x="424932" y="538685"/>
                        <a:pt x="424716" y="498604"/>
                      </a:cubicBezTo>
                      <a:cubicBezTo>
                        <a:pt x="424714" y="498342"/>
                        <a:pt x="424714" y="498080"/>
                        <a:pt x="424716" y="497817"/>
                      </a:cubicBezTo>
                      <a:cubicBezTo>
                        <a:pt x="424716" y="457519"/>
                        <a:pt x="457406" y="424851"/>
                        <a:pt x="497726" y="424851"/>
                      </a:cubicBezTo>
                      <a:close/>
                      <a:moveTo>
                        <a:pt x="73010" y="424851"/>
                      </a:moveTo>
                      <a:cubicBezTo>
                        <a:pt x="113332" y="424851"/>
                        <a:pt x="146020" y="457519"/>
                        <a:pt x="146020" y="497817"/>
                      </a:cubicBezTo>
                      <a:cubicBezTo>
                        <a:pt x="146020" y="538116"/>
                        <a:pt x="113332" y="570783"/>
                        <a:pt x="73010" y="570783"/>
                      </a:cubicBezTo>
                      <a:cubicBezTo>
                        <a:pt x="32906" y="571001"/>
                        <a:pt x="218" y="538685"/>
                        <a:pt x="2" y="498604"/>
                      </a:cubicBezTo>
                      <a:cubicBezTo>
                        <a:pt x="0" y="498342"/>
                        <a:pt x="0" y="498080"/>
                        <a:pt x="2" y="497817"/>
                      </a:cubicBezTo>
                      <a:cubicBezTo>
                        <a:pt x="2" y="457519"/>
                        <a:pt x="32690" y="424851"/>
                        <a:pt x="73010" y="424851"/>
                      </a:cubicBezTo>
                      <a:close/>
                      <a:moveTo>
                        <a:pt x="922452" y="794"/>
                      </a:moveTo>
                      <a:cubicBezTo>
                        <a:pt x="962556" y="799"/>
                        <a:pt x="995064" y="33295"/>
                        <a:pt x="995058" y="73377"/>
                      </a:cubicBezTo>
                      <a:cubicBezTo>
                        <a:pt x="995054" y="112996"/>
                        <a:pt x="963256" y="145290"/>
                        <a:pt x="923618" y="145932"/>
                      </a:cubicBezTo>
                      <a:cubicBezTo>
                        <a:pt x="883516" y="146582"/>
                        <a:pt x="850484" y="114620"/>
                        <a:pt x="849830" y="74545"/>
                      </a:cubicBezTo>
                      <a:cubicBezTo>
                        <a:pt x="849824" y="74149"/>
                        <a:pt x="849822" y="73754"/>
                        <a:pt x="849822" y="73358"/>
                      </a:cubicBezTo>
                      <a:lnTo>
                        <a:pt x="849824" y="73358"/>
                      </a:lnTo>
                      <a:cubicBezTo>
                        <a:pt x="849830" y="33276"/>
                        <a:pt x="882346" y="789"/>
                        <a:pt x="922452" y="794"/>
                      </a:cubicBezTo>
                      <a:close/>
                      <a:moveTo>
                        <a:pt x="1347156" y="784"/>
                      </a:moveTo>
                      <a:cubicBezTo>
                        <a:pt x="1387262" y="784"/>
                        <a:pt x="1419772" y="33276"/>
                        <a:pt x="1419772" y="73358"/>
                      </a:cubicBezTo>
                      <a:cubicBezTo>
                        <a:pt x="1419772" y="113440"/>
                        <a:pt x="1387262" y="145932"/>
                        <a:pt x="1347156" y="145932"/>
                      </a:cubicBezTo>
                      <a:cubicBezTo>
                        <a:pt x="1307050" y="145932"/>
                        <a:pt x="1274538" y="113440"/>
                        <a:pt x="1274538" y="73358"/>
                      </a:cubicBezTo>
                      <a:cubicBezTo>
                        <a:pt x="1274538" y="33276"/>
                        <a:pt x="1307050" y="784"/>
                        <a:pt x="1347156" y="784"/>
                      </a:cubicBezTo>
                      <a:close/>
                      <a:moveTo>
                        <a:pt x="3046014" y="1"/>
                      </a:moveTo>
                      <a:cubicBezTo>
                        <a:pt x="3086336" y="-216"/>
                        <a:pt x="3119198" y="32277"/>
                        <a:pt x="3119418" y="72574"/>
                      </a:cubicBezTo>
                      <a:cubicBezTo>
                        <a:pt x="3119632" y="112872"/>
                        <a:pt x="3087122" y="145715"/>
                        <a:pt x="3046800" y="145932"/>
                      </a:cubicBezTo>
                      <a:cubicBezTo>
                        <a:pt x="3046672" y="145932"/>
                        <a:pt x="3046538" y="145933"/>
                        <a:pt x="3046410" y="145933"/>
                      </a:cubicBezTo>
                      <a:cubicBezTo>
                        <a:pt x="3006304" y="146149"/>
                        <a:pt x="2973618" y="113833"/>
                        <a:pt x="2973400" y="73752"/>
                      </a:cubicBezTo>
                      <a:cubicBezTo>
                        <a:pt x="2973400" y="73621"/>
                        <a:pt x="2973400" y="73490"/>
                        <a:pt x="2973400" y="73359"/>
                      </a:cubicBezTo>
                      <a:lnTo>
                        <a:pt x="2973398" y="73359"/>
                      </a:lnTo>
                      <a:cubicBezTo>
                        <a:pt x="2973182" y="33060"/>
                        <a:pt x="3005694" y="217"/>
                        <a:pt x="3046014" y="1"/>
                      </a:cubicBezTo>
                      <a:close/>
                      <a:moveTo>
                        <a:pt x="2621302" y="1"/>
                      </a:moveTo>
                      <a:cubicBezTo>
                        <a:pt x="2661624" y="-216"/>
                        <a:pt x="2694486" y="32277"/>
                        <a:pt x="2694704" y="72574"/>
                      </a:cubicBezTo>
                      <a:cubicBezTo>
                        <a:pt x="2694920" y="112872"/>
                        <a:pt x="2662408" y="145715"/>
                        <a:pt x="2622088" y="145932"/>
                      </a:cubicBezTo>
                      <a:cubicBezTo>
                        <a:pt x="2621958" y="145932"/>
                        <a:pt x="2621826" y="145933"/>
                        <a:pt x="2621698" y="145933"/>
                      </a:cubicBezTo>
                      <a:cubicBezTo>
                        <a:pt x="2581592" y="146149"/>
                        <a:pt x="2548904" y="113833"/>
                        <a:pt x="2548688" y="73752"/>
                      </a:cubicBezTo>
                      <a:cubicBezTo>
                        <a:pt x="2548688" y="73621"/>
                        <a:pt x="2548688" y="73490"/>
                        <a:pt x="2548688" y="73359"/>
                      </a:cubicBezTo>
                      <a:lnTo>
                        <a:pt x="2548686" y="73359"/>
                      </a:lnTo>
                      <a:cubicBezTo>
                        <a:pt x="2548470" y="33060"/>
                        <a:pt x="2580980" y="217"/>
                        <a:pt x="2621302" y="1"/>
                      </a:cubicBezTo>
                      <a:close/>
                      <a:moveTo>
                        <a:pt x="2196586" y="1"/>
                      </a:moveTo>
                      <a:cubicBezTo>
                        <a:pt x="2236908" y="-215"/>
                        <a:pt x="2269772" y="32278"/>
                        <a:pt x="2269986" y="72575"/>
                      </a:cubicBezTo>
                      <a:cubicBezTo>
                        <a:pt x="2270202" y="112873"/>
                        <a:pt x="2237692" y="145715"/>
                        <a:pt x="2197370" y="145932"/>
                      </a:cubicBezTo>
                      <a:cubicBezTo>
                        <a:pt x="2197110" y="145933"/>
                        <a:pt x="2196848" y="145933"/>
                        <a:pt x="2196586" y="145932"/>
                      </a:cubicBezTo>
                      <a:cubicBezTo>
                        <a:pt x="2156480" y="145932"/>
                        <a:pt x="2123970" y="113440"/>
                        <a:pt x="2123970" y="73358"/>
                      </a:cubicBezTo>
                      <a:cubicBezTo>
                        <a:pt x="2123754" y="33060"/>
                        <a:pt x="2156266" y="217"/>
                        <a:pt x="2196586" y="1"/>
                      </a:cubicBezTo>
                      <a:close/>
                      <a:moveTo>
                        <a:pt x="1771872" y="1"/>
                      </a:moveTo>
                      <a:cubicBezTo>
                        <a:pt x="1812194" y="-215"/>
                        <a:pt x="1845056" y="32278"/>
                        <a:pt x="1845272" y="72575"/>
                      </a:cubicBezTo>
                      <a:cubicBezTo>
                        <a:pt x="1845488" y="112873"/>
                        <a:pt x="1812976" y="145715"/>
                        <a:pt x="1772656" y="145932"/>
                      </a:cubicBezTo>
                      <a:cubicBezTo>
                        <a:pt x="1772394" y="145933"/>
                        <a:pt x="1772132" y="145933"/>
                        <a:pt x="1771872" y="145932"/>
                      </a:cubicBezTo>
                      <a:cubicBezTo>
                        <a:pt x="1731766" y="145932"/>
                        <a:pt x="1699256" y="113440"/>
                        <a:pt x="1699256" y="73358"/>
                      </a:cubicBezTo>
                      <a:cubicBezTo>
                        <a:pt x="1699040" y="33060"/>
                        <a:pt x="1731552" y="217"/>
                        <a:pt x="1771872" y="1"/>
                      </a:cubicBezTo>
                      <a:close/>
                      <a:moveTo>
                        <a:pt x="497334" y="1"/>
                      </a:moveTo>
                      <a:cubicBezTo>
                        <a:pt x="537656" y="-216"/>
                        <a:pt x="570518" y="32277"/>
                        <a:pt x="570736" y="72574"/>
                      </a:cubicBezTo>
                      <a:cubicBezTo>
                        <a:pt x="570952" y="112872"/>
                        <a:pt x="538440" y="145715"/>
                        <a:pt x="498120" y="145932"/>
                      </a:cubicBezTo>
                      <a:cubicBezTo>
                        <a:pt x="497990" y="145932"/>
                        <a:pt x="497858" y="145933"/>
                        <a:pt x="497730" y="145933"/>
                      </a:cubicBezTo>
                      <a:cubicBezTo>
                        <a:pt x="457624" y="146149"/>
                        <a:pt x="424936" y="113833"/>
                        <a:pt x="424720" y="73752"/>
                      </a:cubicBezTo>
                      <a:cubicBezTo>
                        <a:pt x="424720" y="73621"/>
                        <a:pt x="424720" y="73490"/>
                        <a:pt x="424720" y="73359"/>
                      </a:cubicBezTo>
                      <a:lnTo>
                        <a:pt x="424718" y="73359"/>
                      </a:lnTo>
                      <a:cubicBezTo>
                        <a:pt x="424502" y="33060"/>
                        <a:pt x="457012" y="217"/>
                        <a:pt x="497334" y="1"/>
                      </a:cubicBezTo>
                      <a:close/>
                      <a:moveTo>
                        <a:pt x="72618" y="1"/>
                      </a:moveTo>
                      <a:cubicBezTo>
                        <a:pt x="112940" y="-216"/>
                        <a:pt x="145802" y="32277"/>
                        <a:pt x="146020" y="72574"/>
                      </a:cubicBezTo>
                      <a:cubicBezTo>
                        <a:pt x="146236" y="112872"/>
                        <a:pt x="113724" y="145715"/>
                        <a:pt x="73404" y="145932"/>
                      </a:cubicBezTo>
                      <a:cubicBezTo>
                        <a:pt x="73274" y="145932"/>
                        <a:pt x="73142" y="145933"/>
                        <a:pt x="73014" y="145933"/>
                      </a:cubicBezTo>
                      <a:cubicBezTo>
                        <a:pt x="32908" y="146149"/>
                        <a:pt x="220" y="113833"/>
                        <a:pt x="4" y="73752"/>
                      </a:cubicBezTo>
                      <a:cubicBezTo>
                        <a:pt x="4" y="73621"/>
                        <a:pt x="4" y="73490"/>
                        <a:pt x="4" y="73359"/>
                      </a:cubicBezTo>
                      <a:lnTo>
                        <a:pt x="2" y="73359"/>
                      </a:lnTo>
                      <a:cubicBezTo>
                        <a:pt x="-214" y="33060"/>
                        <a:pt x="32296" y="217"/>
                        <a:pt x="72618" y="1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</p:grpSp>
          <p:grpSp>
            <p:nvGrpSpPr>
              <p:cNvPr id="196" name="Группа 195">
                <a:extLst>
                  <a:ext uri="{FF2B5EF4-FFF2-40B4-BE49-F238E27FC236}">
                    <a16:creationId xmlns:a16="http://schemas.microsoft.com/office/drawing/2014/main" xmlns="" id="{7621B4E9-F3F2-05DE-E172-559FCD3F5915}"/>
                  </a:ext>
                </a:extLst>
              </p:cNvPr>
              <p:cNvGrpSpPr/>
              <p:nvPr/>
            </p:nvGrpSpPr>
            <p:grpSpPr>
              <a:xfrm>
                <a:off x="5831246" y="2028988"/>
                <a:ext cx="18390698" cy="11062202"/>
                <a:chOff x="5831246" y="2028988"/>
                <a:chExt cx="18390698" cy="11062202"/>
              </a:xfrm>
            </p:grpSpPr>
            <p:sp>
              <p:nvSpPr>
                <p:cNvPr id="175" name="Полилиния 174">
                  <a:extLst>
                    <a:ext uri="{FF2B5EF4-FFF2-40B4-BE49-F238E27FC236}">
                      <a16:creationId xmlns:a16="http://schemas.microsoft.com/office/drawing/2014/main" xmlns="" id="{839942B9-8B0A-713A-67A7-47400C7BAB3C}"/>
                    </a:ext>
                  </a:extLst>
                </p:cNvPr>
                <p:cNvSpPr/>
                <p:nvPr/>
              </p:nvSpPr>
              <p:spPr>
                <a:xfrm>
                  <a:off x="18673178" y="5482715"/>
                  <a:ext cx="268488" cy="267934"/>
                </a:xfrm>
                <a:custGeom>
                  <a:avLst/>
                  <a:gdLst>
                    <a:gd name="connsiteX0" fmla="*/ 0 w 208974"/>
                    <a:gd name="connsiteY0" fmla="*/ 0 h 208543"/>
                    <a:gd name="connsiteX1" fmla="*/ 208975 w 208974"/>
                    <a:gd name="connsiteY1" fmla="*/ 208544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974" h="208543">
                      <a:moveTo>
                        <a:pt x="0" y="0"/>
                      </a:moveTo>
                      <a:lnTo>
                        <a:pt x="208975" y="208544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6" name="Полилиния 175">
                  <a:extLst>
                    <a:ext uri="{FF2B5EF4-FFF2-40B4-BE49-F238E27FC236}">
                      <a16:creationId xmlns:a16="http://schemas.microsoft.com/office/drawing/2014/main" xmlns="" id="{048F4065-0914-8B48-3228-674CB2DA2E6E}"/>
                    </a:ext>
                  </a:extLst>
                </p:cNvPr>
                <p:cNvSpPr/>
                <p:nvPr/>
              </p:nvSpPr>
              <p:spPr>
                <a:xfrm>
                  <a:off x="18673178" y="5482715"/>
                  <a:ext cx="268488" cy="267934"/>
                </a:xfrm>
                <a:custGeom>
                  <a:avLst/>
                  <a:gdLst>
                    <a:gd name="connsiteX0" fmla="*/ 0 w 208974"/>
                    <a:gd name="connsiteY0" fmla="*/ 208544 h 208543"/>
                    <a:gd name="connsiteX1" fmla="*/ 208975 w 208974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974" h="208543">
                      <a:moveTo>
                        <a:pt x="0" y="208544"/>
                      </a:moveTo>
                      <a:lnTo>
                        <a:pt x="208975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178" name="Полилиния 177">
                  <a:extLst>
                    <a:ext uri="{FF2B5EF4-FFF2-40B4-BE49-F238E27FC236}">
                      <a16:creationId xmlns:a16="http://schemas.microsoft.com/office/drawing/2014/main" xmlns="" id="{FB9BE0E2-E177-D113-2092-E58F03107582}"/>
                    </a:ext>
                  </a:extLst>
                </p:cNvPr>
                <p:cNvSpPr/>
                <p:nvPr/>
              </p:nvSpPr>
              <p:spPr>
                <a:xfrm>
                  <a:off x="13328522" y="2320852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0 h 208543"/>
                    <a:gd name="connsiteX1" fmla="*/ 208669 w 208669"/>
                    <a:gd name="connsiteY1" fmla="*/ 208543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0"/>
                      </a:moveTo>
                      <a:lnTo>
                        <a:pt x="208669" y="208543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9" name="Полилиния 178">
                  <a:extLst>
                    <a:ext uri="{FF2B5EF4-FFF2-40B4-BE49-F238E27FC236}">
                      <a16:creationId xmlns:a16="http://schemas.microsoft.com/office/drawing/2014/main" xmlns="" id="{92B9F91A-3CC6-F8B6-14EC-5B1E1B2BE321}"/>
                    </a:ext>
                  </a:extLst>
                </p:cNvPr>
                <p:cNvSpPr/>
                <p:nvPr/>
              </p:nvSpPr>
              <p:spPr>
                <a:xfrm>
                  <a:off x="13328522" y="2320852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208543 h 208543"/>
                    <a:gd name="connsiteX1" fmla="*/ 208669 w 208669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208543"/>
                      </a:moveTo>
                      <a:lnTo>
                        <a:pt x="208669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1" name="Полилиния 180">
                  <a:extLst>
                    <a:ext uri="{FF2B5EF4-FFF2-40B4-BE49-F238E27FC236}">
                      <a16:creationId xmlns:a16="http://schemas.microsoft.com/office/drawing/2014/main" xmlns="" id="{93CAB323-112B-3E2C-CDBA-07B3CAD97B3A}"/>
                    </a:ext>
                  </a:extLst>
                </p:cNvPr>
                <p:cNvSpPr/>
                <p:nvPr/>
              </p:nvSpPr>
              <p:spPr>
                <a:xfrm>
                  <a:off x="11012610" y="11452200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0 h 208543"/>
                    <a:gd name="connsiteX1" fmla="*/ 208669 w 208669"/>
                    <a:gd name="connsiteY1" fmla="*/ 208543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0"/>
                      </a:moveTo>
                      <a:lnTo>
                        <a:pt x="208669" y="208543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2" name="Полилиния 181">
                  <a:extLst>
                    <a:ext uri="{FF2B5EF4-FFF2-40B4-BE49-F238E27FC236}">
                      <a16:creationId xmlns:a16="http://schemas.microsoft.com/office/drawing/2014/main" xmlns="" id="{A45CE35F-8C38-4BB4-9660-FD0E59C34725}"/>
                    </a:ext>
                  </a:extLst>
                </p:cNvPr>
                <p:cNvSpPr/>
                <p:nvPr/>
              </p:nvSpPr>
              <p:spPr>
                <a:xfrm>
                  <a:off x="11012610" y="11452200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208543 h 208543"/>
                    <a:gd name="connsiteX1" fmla="*/ 208669 w 208669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208543"/>
                      </a:moveTo>
                      <a:lnTo>
                        <a:pt x="208669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6" name="Полилиния 165">
                  <a:extLst>
                    <a:ext uri="{FF2B5EF4-FFF2-40B4-BE49-F238E27FC236}">
                      <a16:creationId xmlns:a16="http://schemas.microsoft.com/office/drawing/2014/main" xmlns="" id="{D48F8FB3-4864-1FF5-136F-C716C33DDFFB}"/>
                    </a:ext>
                  </a:extLst>
                </p:cNvPr>
                <p:cNvSpPr/>
                <p:nvPr/>
              </p:nvSpPr>
              <p:spPr>
                <a:xfrm>
                  <a:off x="15202449" y="3711130"/>
                  <a:ext cx="418434" cy="418181"/>
                </a:xfrm>
                <a:custGeom>
                  <a:avLst/>
                  <a:gdLst>
                    <a:gd name="connsiteX0" fmla="*/ 325683 w 325683"/>
                    <a:gd name="connsiteY0" fmla="*/ 162743 h 325486"/>
                    <a:gd name="connsiteX1" fmla="*/ 162842 w 325683"/>
                    <a:gd name="connsiteY1" fmla="*/ 325487 h 325486"/>
                    <a:gd name="connsiteX2" fmla="*/ 1 w 325683"/>
                    <a:gd name="connsiteY2" fmla="*/ 162743 h 325486"/>
                    <a:gd name="connsiteX3" fmla="*/ 162842 w 325683"/>
                    <a:gd name="connsiteY3" fmla="*/ 0 h 325486"/>
                    <a:gd name="connsiteX4" fmla="*/ 325683 w 325683"/>
                    <a:gd name="connsiteY4" fmla="*/ 162743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683" h="325486">
                      <a:moveTo>
                        <a:pt x="325683" y="162743"/>
                      </a:moveTo>
                      <a:cubicBezTo>
                        <a:pt x="325683" y="252624"/>
                        <a:pt x="252776" y="325487"/>
                        <a:pt x="162842" y="325487"/>
                      </a:cubicBezTo>
                      <a:cubicBezTo>
                        <a:pt x="72907" y="325487"/>
                        <a:pt x="1" y="252624"/>
                        <a:pt x="1" y="162743"/>
                      </a:cubicBezTo>
                      <a:cubicBezTo>
                        <a:pt x="1" y="72863"/>
                        <a:pt x="72907" y="0"/>
                        <a:pt x="162842" y="0"/>
                      </a:cubicBezTo>
                      <a:cubicBezTo>
                        <a:pt x="252776" y="0"/>
                        <a:pt x="325683" y="72863"/>
                        <a:pt x="325683" y="162743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7" name="Полилиния 166">
                  <a:extLst>
                    <a:ext uri="{FF2B5EF4-FFF2-40B4-BE49-F238E27FC236}">
                      <a16:creationId xmlns:a16="http://schemas.microsoft.com/office/drawing/2014/main" xmlns="" id="{30FE07C8-48F1-8D64-BD05-5AADCC79A6F5}"/>
                    </a:ext>
                  </a:extLst>
                </p:cNvPr>
                <p:cNvSpPr/>
                <p:nvPr/>
              </p:nvSpPr>
              <p:spPr>
                <a:xfrm>
                  <a:off x="21393394" y="4095967"/>
                  <a:ext cx="352489" cy="352277"/>
                </a:xfrm>
                <a:custGeom>
                  <a:avLst/>
                  <a:gdLst>
                    <a:gd name="connsiteX0" fmla="*/ 274356 w 274355"/>
                    <a:gd name="connsiteY0" fmla="*/ 136790 h 274190"/>
                    <a:gd name="connsiteX1" fmla="*/ 137484 w 274355"/>
                    <a:gd name="connsiteY1" fmla="*/ 274190 h 274190"/>
                    <a:gd name="connsiteX2" fmla="*/ 0 w 274355"/>
                    <a:gd name="connsiteY2" fmla="*/ 137400 h 274190"/>
                    <a:gd name="connsiteX3" fmla="*/ 136872 w 274355"/>
                    <a:gd name="connsiteY3" fmla="*/ 0 h 274190"/>
                    <a:gd name="connsiteX4" fmla="*/ 137482 w 274355"/>
                    <a:gd name="connsiteY4" fmla="*/ 0 h 274190"/>
                    <a:gd name="connsiteX5" fmla="*/ 274354 w 274355"/>
                    <a:gd name="connsiteY5" fmla="*/ 136790 h 274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4355" h="274190">
                      <a:moveTo>
                        <a:pt x="274356" y="136790"/>
                      </a:moveTo>
                      <a:cubicBezTo>
                        <a:pt x="274523" y="212505"/>
                        <a:pt x="213244" y="274021"/>
                        <a:pt x="137484" y="274190"/>
                      </a:cubicBezTo>
                      <a:cubicBezTo>
                        <a:pt x="61723" y="274359"/>
                        <a:pt x="170" y="213116"/>
                        <a:pt x="0" y="137400"/>
                      </a:cubicBezTo>
                      <a:cubicBezTo>
                        <a:pt x="-167" y="61685"/>
                        <a:pt x="61112" y="169"/>
                        <a:pt x="136872" y="0"/>
                      </a:cubicBezTo>
                      <a:cubicBezTo>
                        <a:pt x="137075" y="0"/>
                        <a:pt x="137279" y="0"/>
                        <a:pt x="137482" y="0"/>
                      </a:cubicBezTo>
                      <a:cubicBezTo>
                        <a:pt x="213075" y="0"/>
                        <a:pt x="274354" y="61243"/>
                        <a:pt x="274354" y="136790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8" name="Полилиния 167">
                  <a:extLst>
                    <a:ext uri="{FF2B5EF4-FFF2-40B4-BE49-F238E27FC236}">
                      <a16:creationId xmlns:a16="http://schemas.microsoft.com/office/drawing/2014/main" xmlns="" id="{83954F1A-8DDD-8B94-F87E-AA6E0CDBCB85}"/>
                    </a:ext>
                  </a:extLst>
                </p:cNvPr>
                <p:cNvSpPr/>
                <p:nvPr/>
              </p:nvSpPr>
              <p:spPr>
                <a:xfrm>
                  <a:off x="21358065" y="7443776"/>
                  <a:ext cx="419221" cy="418965"/>
                </a:xfrm>
                <a:custGeom>
                  <a:avLst/>
                  <a:gdLst>
                    <a:gd name="connsiteX0" fmla="*/ 326294 w 326295"/>
                    <a:gd name="connsiteY0" fmla="*/ 163048 h 326096"/>
                    <a:gd name="connsiteX1" fmla="*/ 163146 w 326295"/>
                    <a:gd name="connsiteY1" fmla="*/ 326097 h 326096"/>
                    <a:gd name="connsiteX2" fmla="*/ 0 w 326295"/>
                    <a:gd name="connsiteY2" fmla="*/ 163048 h 326096"/>
                    <a:gd name="connsiteX3" fmla="*/ 163148 w 326295"/>
                    <a:gd name="connsiteY3" fmla="*/ 0 h 326096"/>
                    <a:gd name="connsiteX4" fmla="*/ 163454 w 326295"/>
                    <a:gd name="connsiteY4" fmla="*/ 0 h 326096"/>
                    <a:gd name="connsiteX5" fmla="*/ 326296 w 326295"/>
                    <a:gd name="connsiteY5" fmla="*/ 162743 h 326096"/>
                    <a:gd name="connsiteX6" fmla="*/ 326296 w 326295"/>
                    <a:gd name="connsiteY6" fmla="*/ 163048 h 326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6295" h="326096">
                      <a:moveTo>
                        <a:pt x="326294" y="163048"/>
                      </a:moveTo>
                      <a:cubicBezTo>
                        <a:pt x="326294" y="253097"/>
                        <a:pt x="253250" y="326097"/>
                        <a:pt x="163146" y="326097"/>
                      </a:cubicBezTo>
                      <a:cubicBezTo>
                        <a:pt x="73042" y="326097"/>
                        <a:pt x="0" y="253097"/>
                        <a:pt x="0" y="163048"/>
                      </a:cubicBezTo>
                      <a:cubicBezTo>
                        <a:pt x="0" y="73000"/>
                        <a:pt x="73044" y="0"/>
                        <a:pt x="163148" y="0"/>
                      </a:cubicBezTo>
                      <a:cubicBezTo>
                        <a:pt x="163250" y="0"/>
                        <a:pt x="163351" y="0"/>
                        <a:pt x="163454" y="0"/>
                      </a:cubicBezTo>
                      <a:cubicBezTo>
                        <a:pt x="253388" y="0"/>
                        <a:pt x="326296" y="72863"/>
                        <a:pt x="326296" y="162743"/>
                      </a:cubicBezTo>
                      <a:cubicBezTo>
                        <a:pt x="326296" y="162844"/>
                        <a:pt x="326296" y="162947"/>
                        <a:pt x="326296" y="163048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9" name="Полилиния 168">
                  <a:extLst>
                    <a:ext uri="{FF2B5EF4-FFF2-40B4-BE49-F238E27FC236}">
                      <a16:creationId xmlns:a16="http://schemas.microsoft.com/office/drawing/2014/main" xmlns="" id="{030AA536-93A3-EF0F-4D02-E3006C159A2A}"/>
                    </a:ext>
                  </a:extLst>
                </p:cNvPr>
                <p:cNvSpPr/>
                <p:nvPr/>
              </p:nvSpPr>
              <p:spPr>
                <a:xfrm>
                  <a:off x="5831246" y="12282680"/>
                  <a:ext cx="418433" cy="418181"/>
                </a:xfrm>
                <a:custGeom>
                  <a:avLst/>
                  <a:gdLst>
                    <a:gd name="connsiteX0" fmla="*/ 325683 w 325682"/>
                    <a:gd name="connsiteY0" fmla="*/ 163049 h 325486"/>
                    <a:gd name="connsiteX1" fmla="*/ 162536 w 325682"/>
                    <a:gd name="connsiteY1" fmla="*/ 325487 h 325486"/>
                    <a:gd name="connsiteX2" fmla="*/ 0 w 325682"/>
                    <a:gd name="connsiteY2" fmla="*/ 162438 h 325486"/>
                    <a:gd name="connsiteX3" fmla="*/ 162841 w 325682"/>
                    <a:gd name="connsiteY3" fmla="*/ 0 h 325486"/>
                    <a:gd name="connsiteX4" fmla="*/ 325683 w 325682"/>
                    <a:gd name="connsiteY4" fmla="*/ 162743 h 325486"/>
                    <a:gd name="connsiteX5" fmla="*/ 325683 w 325682"/>
                    <a:gd name="connsiteY5" fmla="*/ 163048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5682" h="325486">
                      <a:moveTo>
                        <a:pt x="325683" y="163049"/>
                      </a:moveTo>
                      <a:cubicBezTo>
                        <a:pt x="325514" y="252930"/>
                        <a:pt x="252471" y="325655"/>
                        <a:pt x="162536" y="325487"/>
                      </a:cubicBezTo>
                      <a:cubicBezTo>
                        <a:pt x="72601" y="325318"/>
                        <a:pt x="-168" y="252318"/>
                        <a:pt x="0" y="162438"/>
                      </a:cubicBezTo>
                      <a:cubicBezTo>
                        <a:pt x="169" y="72677"/>
                        <a:pt x="73026" y="0"/>
                        <a:pt x="162841" y="0"/>
                      </a:cubicBezTo>
                      <a:cubicBezTo>
                        <a:pt x="252776" y="0"/>
                        <a:pt x="325683" y="72863"/>
                        <a:pt x="325683" y="162743"/>
                      </a:cubicBezTo>
                      <a:cubicBezTo>
                        <a:pt x="325683" y="162844"/>
                        <a:pt x="325683" y="162947"/>
                        <a:pt x="325683" y="163048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0" name="Полилиния 169">
                  <a:extLst>
                    <a:ext uri="{FF2B5EF4-FFF2-40B4-BE49-F238E27FC236}">
                      <a16:creationId xmlns:a16="http://schemas.microsoft.com/office/drawing/2014/main" xmlns="" id="{ACBA38F8-EB61-13EC-FA46-E005253D5AAA}"/>
                    </a:ext>
                  </a:extLst>
                </p:cNvPr>
                <p:cNvSpPr/>
                <p:nvPr/>
              </p:nvSpPr>
              <p:spPr>
                <a:xfrm>
                  <a:off x="17711878" y="12283071"/>
                  <a:ext cx="418434" cy="418181"/>
                </a:xfrm>
                <a:custGeom>
                  <a:avLst/>
                  <a:gdLst>
                    <a:gd name="connsiteX0" fmla="*/ 325683 w 325683"/>
                    <a:gd name="connsiteY0" fmla="*/ 162744 h 325486"/>
                    <a:gd name="connsiteX1" fmla="*/ 162841 w 325683"/>
                    <a:gd name="connsiteY1" fmla="*/ 325486 h 325486"/>
                    <a:gd name="connsiteX2" fmla="*/ 0 w 325683"/>
                    <a:gd name="connsiteY2" fmla="*/ 162744 h 325486"/>
                    <a:gd name="connsiteX3" fmla="*/ 162841 w 325683"/>
                    <a:gd name="connsiteY3" fmla="*/ 1 h 325486"/>
                    <a:gd name="connsiteX4" fmla="*/ 325683 w 325683"/>
                    <a:gd name="connsiteY4" fmla="*/ 162744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683" h="325486">
                      <a:moveTo>
                        <a:pt x="325683" y="162744"/>
                      </a:moveTo>
                      <a:cubicBezTo>
                        <a:pt x="325683" y="252624"/>
                        <a:pt x="252776" y="325486"/>
                        <a:pt x="162841" y="325486"/>
                      </a:cubicBezTo>
                      <a:cubicBezTo>
                        <a:pt x="72907" y="325486"/>
                        <a:pt x="0" y="252624"/>
                        <a:pt x="0" y="162744"/>
                      </a:cubicBezTo>
                      <a:cubicBezTo>
                        <a:pt x="0" y="72863"/>
                        <a:pt x="72907" y="1"/>
                        <a:pt x="162841" y="1"/>
                      </a:cubicBezTo>
                      <a:cubicBezTo>
                        <a:pt x="252776" y="1"/>
                        <a:pt x="325683" y="72863"/>
                        <a:pt x="325683" y="162744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1" name="Полилиния 170">
                  <a:extLst>
                    <a:ext uri="{FF2B5EF4-FFF2-40B4-BE49-F238E27FC236}">
                      <a16:creationId xmlns:a16="http://schemas.microsoft.com/office/drawing/2014/main" xmlns="" id="{54747984-BED6-8415-E883-E87C73C79B86}"/>
                    </a:ext>
                  </a:extLst>
                </p:cNvPr>
                <p:cNvSpPr/>
                <p:nvPr/>
              </p:nvSpPr>
              <p:spPr>
                <a:xfrm>
                  <a:off x="16721531" y="2702944"/>
                  <a:ext cx="1981871" cy="209874"/>
                </a:xfrm>
                <a:custGeom>
                  <a:avLst/>
                  <a:gdLst>
                    <a:gd name="connsiteX0" fmla="*/ 0 w 1542564"/>
                    <a:gd name="connsiteY0" fmla="*/ 0 h 163353"/>
                    <a:gd name="connsiteX1" fmla="*/ 220279 w 1542564"/>
                    <a:gd name="connsiteY1" fmla="*/ 163354 h 163353"/>
                    <a:gd name="connsiteX2" fmla="*/ 440559 w 1542564"/>
                    <a:gd name="connsiteY2" fmla="*/ 0 h 163353"/>
                    <a:gd name="connsiteX3" fmla="*/ 660837 w 1542564"/>
                    <a:gd name="connsiteY3" fmla="*/ 163354 h 163353"/>
                    <a:gd name="connsiteX4" fmla="*/ 881117 w 1542564"/>
                    <a:gd name="connsiteY4" fmla="*/ 0 h 163353"/>
                    <a:gd name="connsiteX5" fmla="*/ 1101701 w 1542564"/>
                    <a:gd name="connsiteY5" fmla="*/ 163354 h 163353"/>
                    <a:gd name="connsiteX6" fmla="*/ 1322286 w 1542564"/>
                    <a:gd name="connsiteY6" fmla="*/ 0 h 163353"/>
                    <a:gd name="connsiteX7" fmla="*/ 1542564 w 1542564"/>
                    <a:gd name="connsiteY7" fmla="*/ 163354 h 163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564" h="163353">
                      <a:moveTo>
                        <a:pt x="0" y="0"/>
                      </a:moveTo>
                      <a:cubicBezTo>
                        <a:pt x="109987" y="0"/>
                        <a:pt x="109987" y="163354"/>
                        <a:pt x="220279" y="163354"/>
                      </a:cubicBezTo>
                      <a:cubicBezTo>
                        <a:pt x="330572" y="163354"/>
                        <a:pt x="330266" y="0"/>
                        <a:pt x="440559" y="0"/>
                      </a:cubicBezTo>
                      <a:cubicBezTo>
                        <a:pt x="550850" y="0"/>
                        <a:pt x="550545" y="163354"/>
                        <a:pt x="660837" y="163354"/>
                      </a:cubicBezTo>
                      <a:cubicBezTo>
                        <a:pt x="771129" y="163354"/>
                        <a:pt x="771129" y="0"/>
                        <a:pt x="881117" y="0"/>
                      </a:cubicBezTo>
                      <a:cubicBezTo>
                        <a:pt x="991103" y="0"/>
                        <a:pt x="991409" y="163354"/>
                        <a:pt x="1101701" y="163354"/>
                      </a:cubicBezTo>
                      <a:cubicBezTo>
                        <a:pt x="1211993" y="163354"/>
                        <a:pt x="1211993" y="0"/>
                        <a:pt x="1322286" y="0"/>
                      </a:cubicBezTo>
                      <a:cubicBezTo>
                        <a:pt x="1432578" y="0"/>
                        <a:pt x="1432272" y="163354"/>
                        <a:pt x="1542564" y="163354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2" name="Полилиния 171">
                  <a:extLst>
                    <a:ext uri="{FF2B5EF4-FFF2-40B4-BE49-F238E27FC236}">
                      <a16:creationId xmlns:a16="http://schemas.microsoft.com/office/drawing/2014/main" xmlns="" id="{2177D733-3288-D489-8664-45608941EBBE}"/>
                    </a:ext>
                  </a:extLst>
                </p:cNvPr>
                <p:cNvSpPr/>
                <p:nvPr/>
              </p:nvSpPr>
              <p:spPr>
                <a:xfrm>
                  <a:off x="21913100" y="9712391"/>
                  <a:ext cx="1982263" cy="209876"/>
                </a:xfrm>
                <a:custGeom>
                  <a:avLst/>
                  <a:gdLst>
                    <a:gd name="connsiteX0" fmla="*/ 0 w 1542869"/>
                    <a:gd name="connsiteY0" fmla="*/ 0 h 163354"/>
                    <a:gd name="connsiteX1" fmla="*/ 220278 w 1542869"/>
                    <a:gd name="connsiteY1" fmla="*/ 163354 h 163354"/>
                    <a:gd name="connsiteX2" fmla="*/ 440558 w 1542869"/>
                    <a:gd name="connsiteY2" fmla="*/ 0 h 163354"/>
                    <a:gd name="connsiteX3" fmla="*/ 660837 w 1542869"/>
                    <a:gd name="connsiteY3" fmla="*/ 163354 h 163354"/>
                    <a:gd name="connsiteX4" fmla="*/ 881421 w 1542869"/>
                    <a:gd name="connsiteY4" fmla="*/ 0 h 163354"/>
                    <a:gd name="connsiteX5" fmla="*/ 1101701 w 1542869"/>
                    <a:gd name="connsiteY5" fmla="*/ 163354 h 163354"/>
                    <a:gd name="connsiteX6" fmla="*/ 1322284 w 1542869"/>
                    <a:gd name="connsiteY6" fmla="*/ 0 h 163354"/>
                    <a:gd name="connsiteX7" fmla="*/ 1542870 w 1542869"/>
                    <a:gd name="connsiteY7" fmla="*/ 163354 h 163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869" h="163354">
                      <a:moveTo>
                        <a:pt x="0" y="0"/>
                      </a:moveTo>
                      <a:cubicBezTo>
                        <a:pt x="110292" y="0"/>
                        <a:pt x="110292" y="163354"/>
                        <a:pt x="220278" y="163354"/>
                      </a:cubicBezTo>
                      <a:cubicBezTo>
                        <a:pt x="330266" y="163354"/>
                        <a:pt x="330572" y="0"/>
                        <a:pt x="440558" y="0"/>
                      </a:cubicBezTo>
                      <a:cubicBezTo>
                        <a:pt x="550545" y="0"/>
                        <a:pt x="550849" y="163354"/>
                        <a:pt x="660837" y="163354"/>
                      </a:cubicBezTo>
                      <a:cubicBezTo>
                        <a:pt x="770823" y="163354"/>
                        <a:pt x="771129" y="0"/>
                        <a:pt x="881421" y="0"/>
                      </a:cubicBezTo>
                      <a:cubicBezTo>
                        <a:pt x="991713" y="0"/>
                        <a:pt x="991713" y="163354"/>
                        <a:pt x="1101701" y="163354"/>
                      </a:cubicBezTo>
                      <a:cubicBezTo>
                        <a:pt x="1211687" y="163354"/>
                        <a:pt x="1211993" y="0"/>
                        <a:pt x="1322284" y="0"/>
                      </a:cubicBezTo>
                      <a:cubicBezTo>
                        <a:pt x="1432578" y="0"/>
                        <a:pt x="1432578" y="163354"/>
                        <a:pt x="1542870" y="163354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3" name="Полилиния 172">
                  <a:extLst>
                    <a:ext uri="{FF2B5EF4-FFF2-40B4-BE49-F238E27FC236}">
                      <a16:creationId xmlns:a16="http://schemas.microsoft.com/office/drawing/2014/main" xmlns="" id="{9008B4D4-4A48-B050-8D61-3FDB8E40D056}"/>
                    </a:ext>
                  </a:extLst>
                </p:cNvPr>
                <p:cNvSpPr/>
                <p:nvPr/>
              </p:nvSpPr>
              <p:spPr>
                <a:xfrm>
                  <a:off x="8635464" y="12881708"/>
                  <a:ext cx="1981871" cy="209482"/>
                </a:xfrm>
                <a:custGeom>
                  <a:avLst/>
                  <a:gdLst>
                    <a:gd name="connsiteX0" fmla="*/ 0 w 1542564"/>
                    <a:gd name="connsiteY0" fmla="*/ 0 h 163048"/>
                    <a:gd name="connsiteX1" fmla="*/ 220279 w 1542564"/>
                    <a:gd name="connsiteY1" fmla="*/ 163048 h 163048"/>
                    <a:gd name="connsiteX2" fmla="*/ 440559 w 1542564"/>
                    <a:gd name="connsiteY2" fmla="*/ 0 h 163048"/>
                    <a:gd name="connsiteX3" fmla="*/ 660837 w 1542564"/>
                    <a:gd name="connsiteY3" fmla="*/ 163048 h 163048"/>
                    <a:gd name="connsiteX4" fmla="*/ 881422 w 1542564"/>
                    <a:gd name="connsiteY4" fmla="*/ 0 h 163048"/>
                    <a:gd name="connsiteX5" fmla="*/ 1101701 w 1542564"/>
                    <a:gd name="connsiteY5" fmla="*/ 163048 h 163048"/>
                    <a:gd name="connsiteX6" fmla="*/ 1322285 w 1542564"/>
                    <a:gd name="connsiteY6" fmla="*/ 0 h 163048"/>
                    <a:gd name="connsiteX7" fmla="*/ 1542564 w 1542564"/>
                    <a:gd name="connsiteY7" fmla="*/ 163048 h 163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564" h="163048">
                      <a:moveTo>
                        <a:pt x="0" y="0"/>
                      </a:moveTo>
                      <a:cubicBezTo>
                        <a:pt x="109987" y="0"/>
                        <a:pt x="109987" y="163048"/>
                        <a:pt x="220279" y="163048"/>
                      </a:cubicBezTo>
                      <a:cubicBezTo>
                        <a:pt x="330572" y="163048"/>
                        <a:pt x="330266" y="0"/>
                        <a:pt x="440559" y="0"/>
                      </a:cubicBezTo>
                      <a:cubicBezTo>
                        <a:pt x="550850" y="0"/>
                        <a:pt x="550545" y="163048"/>
                        <a:pt x="660837" y="163048"/>
                      </a:cubicBezTo>
                      <a:cubicBezTo>
                        <a:pt x="771129" y="163048"/>
                        <a:pt x="771129" y="0"/>
                        <a:pt x="881422" y="0"/>
                      </a:cubicBezTo>
                      <a:cubicBezTo>
                        <a:pt x="991714" y="0"/>
                        <a:pt x="991409" y="163048"/>
                        <a:pt x="1101701" y="163048"/>
                      </a:cubicBezTo>
                      <a:cubicBezTo>
                        <a:pt x="1211994" y="163048"/>
                        <a:pt x="1211994" y="0"/>
                        <a:pt x="1322285" y="0"/>
                      </a:cubicBezTo>
                      <a:cubicBezTo>
                        <a:pt x="1432578" y="0"/>
                        <a:pt x="1432578" y="163048"/>
                        <a:pt x="1542564" y="163048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3" name="Полилиния 182">
                  <a:extLst>
                    <a:ext uri="{FF2B5EF4-FFF2-40B4-BE49-F238E27FC236}">
                      <a16:creationId xmlns:a16="http://schemas.microsoft.com/office/drawing/2014/main" xmlns="" id="{97A365A5-5146-B712-42CC-926281C55DB6}"/>
                    </a:ext>
                  </a:extLst>
                </p:cNvPr>
                <p:cNvSpPr/>
                <p:nvPr/>
              </p:nvSpPr>
              <p:spPr>
                <a:xfrm>
                  <a:off x="23783493" y="7280975"/>
                  <a:ext cx="438451" cy="506054"/>
                </a:xfrm>
                <a:custGeom>
                  <a:avLst/>
                  <a:gdLst>
                    <a:gd name="connsiteX0" fmla="*/ 0 w 341263"/>
                    <a:gd name="connsiteY0" fmla="*/ 0 h 393881"/>
                    <a:gd name="connsiteX1" fmla="*/ 0 w 341263"/>
                    <a:gd name="connsiteY1" fmla="*/ 393881 h 393881"/>
                    <a:gd name="connsiteX2" fmla="*/ 341264 w 341263"/>
                    <a:gd name="connsiteY2" fmla="*/ 196940 h 393881"/>
                    <a:gd name="connsiteX3" fmla="*/ 0 w 341263"/>
                    <a:gd name="connsiteY3" fmla="*/ 0 h 393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1263" h="393881">
                      <a:moveTo>
                        <a:pt x="0" y="0"/>
                      </a:moveTo>
                      <a:lnTo>
                        <a:pt x="0" y="393881"/>
                      </a:lnTo>
                      <a:lnTo>
                        <a:pt x="341264" y="19694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4" name="Полилиния 183">
                  <a:extLst>
                    <a:ext uri="{FF2B5EF4-FFF2-40B4-BE49-F238E27FC236}">
                      <a16:creationId xmlns:a16="http://schemas.microsoft.com/office/drawing/2014/main" xmlns="" id="{558A6087-21FE-81FC-D550-63C07ED5052B}"/>
                    </a:ext>
                  </a:extLst>
                </p:cNvPr>
                <p:cNvSpPr/>
                <p:nvPr/>
              </p:nvSpPr>
              <p:spPr>
                <a:xfrm>
                  <a:off x="19895116" y="2028988"/>
                  <a:ext cx="505968" cy="446818"/>
                </a:xfrm>
                <a:custGeom>
                  <a:avLst/>
                  <a:gdLst>
                    <a:gd name="connsiteX0" fmla="*/ 393814 w 393814"/>
                    <a:gd name="connsiteY0" fmla="*/ 334036 h 347775"/>
                    <a:gd name="connsiteX1" fmla="*/ 185144 w 393814"/>
                    <a:gd name="connsiteY1" fmla="*/ 0 h 347775"/>
                    <a:gd name="connsiteX2" fmla="*/ 0 w 393814"/>
                    <a:gd name="connsiteY2" fmla="*/ 347776 h 347775"/>
                    <a:gd name="connsiteX3" fmla="*/ 393814 w 393814"/>
                    <a:gd name="connsiteY3" fmla="*/ 334036 h 347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3814" h="347775">
                      <a:moveTo>
                        <a:pt x="393814" y="334036"/>
                      </a:moveTo>
                      <a:lnTo>
                        <a:pt x="185144" y="0"/>
                      </a:lnTo>
                      <a:lnTo>
                        <a:pt x="0" y="347776"/>
                      </a:lnTo>
                      <a:lnTo>
                        <a:pt x="393814" y="334036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5" name="Полилиния 184">
                  <a:extLst>
                    <a:ext uri="{FF2B5EF4-FFF2-40B4-BE49-F238E27FC236}">
                      <a16:creationId xmlns:a16="http://schemas.microsoft.com/office/drawing/2014/main" xmlns="" id="{E548B24A-A2F9-4F73-FE7F-7A6856C0F6A2}"/>
                    </a:ext>
                  </a:extLst>
                </p:cNvPr>
                <p:cNvSpPr/>
                <p:nvPr/>
              </p:nvSpPr>
              <p:spPr>
                <a:xfrm>
                  <a:off x="20580470" y="11210549"/>
                  <a:ext cx="505966" cy="446819"/>
                </a:xfrm>
                <a:custGeom>
                  <a:avLst/>
                  <a:gdLst>
                    <a:gd name="connsiteX0" fmla="*/ 393812 w 393812"/>
                    <a:gd name="connsiteY0" fmla="*/ 334036 h 347776"/>
                    <a:gd name="connsiteX1" fmla="*/ 185144 w 393812"/>
                    <a:gd name="connsiteY1" fmla="*/ 0 h 347776"/>
                    <a:gd name="connsiteX2" fmla="*/ 0 w 393812"/>
                    <a:gd name="connsiteY2" fmla="*/ 347776 h 347776"/>
                    <a:gd name="connsiteX3" fmla="*/ 393812 w 393812"/>
                    <a:gd name="connsiteY3" fmla="*/ 334036 h 347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3812" h="347776">
                      <a:moveTo>
                        <a:pt x="393812" y="334036"/>
                      </a:moveTo>
                      <a:lnTo>
                        <a:pt x="185144" y="0"/>
                      </a:lnTo>
                      <a:lnTo>
                        <a:pt x="0" y="347776"/>
                      </a:lnTo>
                      <a:lnTo>
                        <a:pt x="393812" y="334036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</p:grpSp>
        </p:grpSp>
      </p:grpSp>
      <p:sp>
        <p:nvSpPr>
          <p:cNvPr id="186" name="Title">
            <a:extLst>
              <a:ext uri="{FF2B5EF4-FFF2-40B4-BE49-F238E27FC236}">
                <a16:creationId xmlns:a16="http://schemas.microsoft.com/office/drawing/2014/main" xmlns="" id="{92BDCA79-88B8-9134-5818-06B7AE4B677D}"/>
              </a:ext>
            </a:extLst>
          </p:cNvPr>
          <p:cNvSpPr txBox="1">
            <a:spLocks/>
          </p:cNvSpPr>
          <p:nvPr/>
        </p:nvSpPr>
        <p:spPr>
          <a:xfrm>
            <a:off x="2131308" y="3078789"/>
            <a:ext cx="10060692" cy="7208211"/>
          </a:xfrm>
          <a:prstGeom prst="rect">
            <a:avLst/>
          </a:prstGeom>
        </p:spPr>
        <p:txBody>
          <a:bodyPr anchor="ctr"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b="1" dirty="0"/>
              <a:t>Прогнозирование опасностей и рисков Пермского края</a:t>
            </a:r>
          </a:p>
        </p:txBody>
      </p:sp>
    </p:spTree>
    <p:extLst>
      <p:ext uri="{BB962C8B-B14F-4D97-AF65-F5344CB8AC3E}">
        <p14:creationId xmlns:p14="http://schemas.microsoft.com/office/powerpoint/2010/main" val="414877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Группа 121">
            <a:extLst>
              <a:ext uri="{FF2B5EF4-FFF2-40B4-BE49-F238E27FC236}">
                <a16:creationId xmlns:a16="http://schemas.microsoft.com/office/drawing/2014/main" xmlns="" id="{5260CE01-2DEA-B663-EF7A-32F08004645E}"/>
              </a:ext>
            </a:extLst>
          </p:cNvPr>
          <p:cNvGrpSpPr/>
          <p:nvPr/>
        </p:nvGrpSpPr>
        <p:grpSpPr>
          <a:xfrm>
            <a:off x="-2075711" y="-6932675"/>
            <a:ext cx="32285442" cy="27505812"/>
            <a:chOff x="-2075711" y="-6932675"/>
            <a:chExt cx="32285442" cy="2750581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058C57A4-36CD-9D2D-5CE3-94DEAAD95166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6F90B4F5-611C-BDBB-9907-96581070BB54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B85DDAEA-8008-00CF-D3C4-5922D84EFA04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3DF850EC-622D-4501-6697-228A18CD6353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BD83F8C2-74F1-7468-E27A-9762AEC063DA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0290A778-1611-BD2F-789F-70779D28085C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D85D41AE-D44F-4A6E-879A-F00F97DAA502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520CA0D2-9BEC-CCDE-3A81-070DE5D75832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36F9CACD-AA45-CBAB-6D66-DE3CD8C1BDB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85DF4EA0-2A33-8D1C-4283-75730CE7EA44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8BBAB11A-E956-B8CA-1190-B1882A5F3E2C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7BF27578-8CE1-3ADC-5A1B-46374A9A9652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447423D1-7E64-33B8-7FC7-06AE8D006737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7E5A5312-65F9-28E3-8232-D56016734795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312D193-5892-0E7D-FF2B-F18929FE0605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48942763-DC01-74B2-1679-B358A1561871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1C31586-56FC-938D-70E8-56982A7D5F0B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D3F3737-BD54-30B5-78AA-A6A9640D0F22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9CB304C2-3190-299C-2D62-5EE14F5FE8E0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073E4D74-CD66-FBCA-C627-28DAEDCCC77C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A68EDD6-AF66-05BD-CA71-A148FB5642A4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A0B0C7FB-67D7-C553-B317-AFDEC505B65E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20DF828D-2018-B2B4-DCE0-A5D948297D1E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75DA5FC8-2A2D-FD9B-1D70-280DFE0DB04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A9E56664-B672-70D4-FE77-AEF88F7D9B1C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BB2DDE57-F1E9-D584-4030-3E2C3D893703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08CBF732-9FF2-6FCA-4E6F-7F10A5F57AAE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5097620E-0DF2-89A4-4AF1-A3BBE7260A43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1E1E3A4C-5644-9C5F-E876-FC9220CE2E22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17488BB-DB2D-0458-2DA8-C12BBD119661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DC86487D-722F-93F8-492B-B2B2DE71D751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26262B5-D400-E21A-C526-CBDCF529ADE4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9B354882-CFD6-7136-80EA-AC96DA13E69A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3895D2E6-E308-6ECC-7005-3F8B61E175FE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E8383D-F818-4440-5DD6-F8ED69AD6AD1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72DF32B3-AF54-6B71-25E6-9FC4693E23F8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1AC7B95B-A26B-B930-1E40-CDB17A271B5F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0FF8846F-A23D-F394-FBF9-748563CEB50B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145E01B3-667F-A8A0-20EC-E6867C8D4EF5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23CCA2E-54B1-8F3E-304D-F2A840D40388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D459C609-68B0-0405-8BCF-B3E721441683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12A41F1A-E0E5-F6AD-82CD-FD01E431BA65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C1C1026-10F0-3516-D84E-143739F6ED15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7959CE9C-EB33-5541-3854-F8EF1259AC6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2D6D16B8-698F-D42C-E09B-AA1F0F5024D9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7CA6855A-900F-19A4-43F2-28C6A9E2C0DD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97125E88-952E-98F9-0E4E-7F59A4CC7180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C7DEFA2D-7DE2-A326-377D-1F2556FFA571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C254CC6E-288D-D7C4-FE44-D08A5E9F6CC6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BEEED15-46ED-98E0-D984-DF0D9AF03DE5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4E31E0A4-E599-ED89-1060-1DD7245CF6AB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EF952DE9-9B74-1949-ADF4-9A1139B3C987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01D72BDD-8275-C0CD-BF62-3FDAD3B55A07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384AC208-BB81-F3E4-BCDB-1AAEE88A0DDE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5969801F-5090-97DA-0648-0298D458919B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0A236493-E4CB-260D-D8B8-8A248600ACCC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F1ABC8DC-5C6D-A45C-C5DA-CD756658963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A28184D-7EBA-1A0E-A543-A20001018B3E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0B34E9BB-268D-55AE-4F16-0D55D0230331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AF7C4E58-48AE-A8BA-6512-DF1CC856BFD1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AC1091D4-6CE9-0638-C9AB-BDC4A0EE878D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9A4B42F6-1296-0DDF-6EF7-E08AD21CD066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0DA9A601-5F80-AC8E-56C1-0ED4E7F483D8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637686EF-6B44-D10C-2EEC-333AA2B0790D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1E758747-66E7-E63D-E9D8-4C644473434B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9DABEE7E-8A3C-8C03-30EF-EE79CE6B86F0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D2D2DBB9-30B1-87C5-BFCD-FA80CB372299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58C584F9-74CB-7013-A0EC-A52DB750702A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DC30083-4FFF-C2AB-0739-BA12BF1F6D4E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2BD39B74-E7A2-33F1-73CF-6DBBBF7038AC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B1C41F7E-9EBF-541D-9944-7A7C3DACD3AA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CE1BC9B-28D8-DDDF-2407-C3D45E43F510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9D20DD9-E626-1532-3A21-0AB0A4DD86DB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2720C60F-9592-2AC6-6D4A-EDF855EFC1DC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35804409-2CDB-0FE8-754E-66CC02E9BF3D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43F2E0D5-CD4E-8AA0-73D6-3D7EA5C85AF8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3D85D660-EE54-31DF-3C40-CC8F638002E6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198EF9BF-590A-ED56-5C17-AE6B24D27E7C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1C1BAEFE-0387-D362-EC19-0382F0FF8BC0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2F7940E5-CB14-A222-FCD6-A6A4073A5973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2AC8F6FF-636F-667A-2B93-B262EDC22B32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E697F919-A2CB-14DF-E793-CA4A3CECCEB5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061D541C-8992-9BEA-D5DD-9A93062D1723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8547F9C2-5C4E-4A7B-64F9-BA27607D2781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1ED324BD-C7FF-731A-05E2-35A50F4CA7D7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8397C56B-BDAF-4034-CB84-59E432B42726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32FBD037-3B34-6097-77CE-9B3CEE417AB2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5749FAA5-0FDA-F017-B5E6-4CC7B8DB0516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2F042680-02CC-A864-DC7E-613EE073991D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8235B7B-0F8D-390A-6611-1F1811C378C8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EE9420A-4CCF-858E-59FA-4C4BC2D293DE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7E4264AA-9C1D-C64B-B4B0-7E8164C5985F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4134EFCC-2493-EC19-F825-0AB4DDB168AC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7D650ED2-7343-B0B2-A312-7109338706D1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74530B6E-0A1D-915D-656B-A1A62B81571C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C532AF0-057B-B42F-7AF2-E69D8758C93F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75AB86CC-85A3-6A14-2529-7B230D727A5C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5929CE81-3767-AA3F-F70A-4EADE88C50F7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1" name="Полилиния 100">
              <a:extLst>
                <a:ext uri="{FF2B5EF4-FFF2-40B4-BE49-F238E27FC236}">
                  <a16:creationId xmlns:a16="http://schemas.microsoft.com/office/drawing/2014/main" xmlns="" id="{91F15173-D80D-398A-EAA6-92F02B0FB9BF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" name="Полилиния 101">
              <a:extLst>
                <a:ext uri="{FF2B5EF4-FFF2-40B4-BE49-F238E27FC236}">
                  <a16:creationId xmlns:a16="http://schemas.microsoft.com/office/drawing/2014/main" xmlns="" id="{B3CEBF45-36B0-13BD-3D92-65C240C283A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xmlns="" id="{2E46EC75-3F72-2713-CC01-A1C031A13317}"/>
                </a:ext>
              </a:extLst>
            </p:cNvPr>
            <p:cNvGrpSpPr/>
            <p:nvPr/>
          </p:nvGrpSpPr>
          <p:grpSpPr>
            <a:xfrm>
              <a:off x="-2075711" y="-6932675"/>
              <a:ext cx="32285442" cy="27505812"/>
              <a:chOff x="-2075711" y="-6932675"/>
              <a:chExt cx="32285442" cy="27505812"/>
            </a:xfrm>
          </p:grpSpPr>
          <p:sp>
            <p:nvSpPr>
              <p:cNvPr id="104" name="Полилиния 103">
                <a:extLst>
                  <a:ext uri="{FF2B5EF4-FFF2-40B4-BE49-F238E27FC236}">
                    <a16:creationId xmlns:a16="http://schemas.microsoft.com/office/drawing/2014/main" xmlns="" id="{20AEEB14-0CA5-D211-C7F6-020F89D3AAF1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5" name="Полилиния 104">
                <a:extLst>
                  <a:ext uri="{FF2B5EF4-FFF2-40B4-BE49-F238E27FC236}">
                    <a16:creationId xmlns:a16="http://schemas.microsoft.com/office/drawing/2014/main" xmlns="" id="{3C863D85-52DF-97D9-EBF8-73075F7EF2AC}"/>
                  </a:ext>
                </a:extLst>
              </p:cNvPr>
              <p:cNvSpPr/>
              <p:nvPr/>
            </p:nvSpPr>
            <p:spPr>
              <a:xfrm rot="21427437" flipH="1">
                <a:off x="-1093984" y="-2576945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 105">
                <a:extLst>
                  <a:ext uri="{FF2B5EF4-FFF2-40B4-BE49-F238E27FC236}">
                    <a16:creationId xmlns:a16="http://schemas.microsoft.com/office/drawing/2014/main" xmlns="" id="{AA700943-6891-FABB-C322-8281DF91B771}"/>
                  </a:ext>
                </a:extLst>
              </p:cNvPr>
              <p:cNvSpPr/>
              <p:nvPr/>
            </p:nvSpPr>
            <p:spPr>
              <a:xfrm rot="15348948" flipH="1">
                <a:off x="10460037" y="823444"/>
                <a:ext cx="21761229" cy="1773815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07" name="Полилиния 106">
              <a:extLst>
                <a:ext uri="{FF2B5EF4-FFF2-40B4-BE49-F238E27FC236}">
                  <a16:creationId xmlns:a16="http://schemas.microsoft.com/office/drawing/2014/main" xmlns="" id="{851DF667-CCC5-53F0-4481-40AC1F16E94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21" name="Группа 120">
            <a:extLst>
              <a:ext uri="{FF2B5EF4-FFF2-40B4-BE49-F238E27FC236}">
                <a16:creationId xmlns:a16="http://schemas.microsoft.com/office/drawing/2014/main" xmlns="" id="{AF4018A2-CD2D-CAA3-73E5-827B519B699E}"/>
              </a:ext>
            </a:extLst>
          </p:cNvPr>
          <p:cNvGrpSpPr/>
          <p:nvPr/>
        </p:nvGrpSpPr>
        <p:grpSpPr>
          <a:xfrm>
            <a:off x="3128963" y="2808533"/>
            <a:ext cx="18170525" cy="8658939"/>
            <a:chOff x="3128963" y="2808533"/>
            <a:chExt cx="18170525" cy="8658939"/>
          </a:xfrm>
        </p:grpSpPr>
        <p:grpSp>
          <p:nvGrpSpPr>
            <p:cNvPr id="120" name="Группа 119">
              <a:extLst>
                <a:ext uri="{FF2B5EF4-FFF2-40B4-BE49-F238E27FC236}">
                  <a16:creationId xmlns:a16="http://schemas.microsoft.com/office/drawing/2014/main" xmlns="" id="{F1F812AF-3F90-50D2-A593-15CA2097FC68}"/>
                </a:ext>
              </a:extLst>
            </p:cNvPr>
            <p:cNvGrpSpPr/>
            <p:nvPr/>
          </p:nvGrpSpPr>
          <p:grpSpPr>
            <a:xfrm>
              <a:off x="16229857" y="10194775"/>
              <a:ext cx="5069631" cy="1272697"/>
              <a:chOff x="16229857" y="10194775"/>
              <a:chExt cx="5069631" cy="1272697"/>
            </a:xfrm>
          </p:grpSpPr>
          <p:sp>
            <p:nvSpPr>
              <p:cNvPr id="109" name="Text 3">
                <a:extLst>
                  <a:ext uri="{FF2B5EF4-FFF2-40B4-BE49-F238E27FC236}">
                    <a16:creationId xmlns:a16="http://schemas.microsoft.com/office/drawing/2014/main" xmlns="" id="{E9D7C682-E0EE-C1E9-AF95-B70EF7F20A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229859" y="10913474"/>
                <a:ext cx="5058185" cy="553998"/>
              </a:xfrm>
              <a:prstGeom prst="rect">
                <a:avLst/>
              </a:prstGeom>
            </p:spPr>
            <p:txBody>
              <a:bodyPr lIns="0" tIns="0" rIns="0" bIns="0" anchor="b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Full-stack</a:t>
                </a:r>
                <a:endParaRPr lang="ru-RU" dirty="0"/>
              </a:p>
            </p:txBody>
          </p:sp>
          <p:sp>
            <p:nvSpPr>
              <p:cNvPr id="110" name="Subtitle 3">
                <a:extLst>
                  <a:ext uri="{FF2B5EF4-FFF2-40B4-BE49-F238E27FC236}">
                    <a16:creationId xmlns:a16="http://schemas.microsoft.com/office/drawing/2014/main" xmlns="" id="{CB9950AF-AEE8-DD91-68A8-8559C4FC53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229857" y="10194775"/>
                <a:ext cx="5069631" cy="492443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5000" cap="all" baseline="0">
                    <a:solidFill>
                      <a:schemeClr val="bg1"/>
                    </a:solidFill>
                    <a:latin typeface="+mj-lt"/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sz="3200" smtClean="0"/>
                  <a:t>Михаил</a:t>
                </a:r>
                <a:endParaRPr lang="ru-RU" sz="3200" dirty="0"/>
              </a:p>
            </p:txBody>
          </p:sp>
        </p:grpSp>
        <p:grpSp>
          <p:nvGrpSpPr>
            <p:cNvPr id="119" name="Группа 118">
              <a:extLst>
                <a:ext uri="{FF2B5EF4-FFF2-40B4-BE49-F238E27FC236}">
                  <a16:creationId xmlns:a16="http://schemas.microsoft.com/office/drawing/2014/main" xmlns="" id="{9A708692-36A3-3139-5937-005DE63DF0B9}"/>
                </a:ext>
              </a:extLst>
            </p:cNvPr>
            <p:cNvGrpSpPr/>
            <p:nvPr/>
          </p:nvGrpSpPr>
          <p:grpSpPr>
            <a:xfrm>
              <a:off x="9627648" y="10194775"/>
              <a:ext cx="5115668" cy="1272697"/>
              <a:chOff x="9627648" y="10194775"/>
              <a:chExt cx="5115668" cy="1272697"/>
            </a:xfrm>
          </p:grpSpPr>
          <p:sp>
            <p:nvSpPr>
              <p:cNvPr id="112" name="Text 2">
                <a:extLst>
                  <a:ext uri="{FF2B5EF4-FFF2-40B4-BE49-F238E27FC236}">
                    <a16:creationId xmlns:a16="http://schemas.microsoft.com/office/drawing/2014/main" xmlns="" id="{196B58DC-15A6-37B7-7A4D-8BB49E82AD8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627649" y="10913474"/>
                <a:ext cx="5058185" cy="553998"/>
              </a:xfrm>
              <a:prstGeom prst="rect">
                <a:avLst/>
              </a:prstGeom>
            </p:spPr>
            <p:txBody>
              <a:bodyPr lIns="0" tIns="0" rIns="0" bIns="0" anchor="b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Data scientist</a:t>
                </a:r>
              </a:p>
            </p:txBody>
          </p:sp>
          <p:sp>
            <p:nvSpPr>
              <p:cNvPr id="113" name="Subtitle 2">
                <a:extLst>
                  <a:ext uri="{FF2B5EF4-FFF2-40B4-BE49-F238E27FC236}">
                    <a16:creationId xmlns:a16="http://schemas.microsoft.com/office/drawing/2014/main" xmlns="" id="{F2AA3134-D795-2AD4-E3A6-80698ED5580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627648" y="10194775"/>
                <a:ext cx="5115668" cy="492443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5000" cap="all" baseline="0">
                    <a:solidFill>
                      <a:schemeClr val="bg1"/>
                    </a:solidFill>
                    <a:latin typeface="+mj-lt"/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sz="3200" dirty="0" smtClean="0"/>
                  <a:t>Владимир</a:t>
                </a:r>
                <a:endParaRPr lang="en-US" sz="3200" dirty="0"/>
              </a:p>
            </p:txBody>
          </p:sp>
        </p:grpSp>
        <p:sp>
          <p:nvSpPr>
            <p:cNvPr id="117" name="Title">
              <a:extLst>
                <a:ext uri="{FF2B5EF4-FFF2-40B4-BE49-F238E27FC236}">
                  <a16:creationId xmlns:a16="http://schemas.microsoft.com/office/drawing/2014/main" xmlns="" id="{232E9A73-08C6-E73D-D68C-081289CE45CE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2808533"/>
              <a:ext cx="18159081" cy="176971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500" cap="all" spc="-300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/>
                <a:t>Aim team</a:t>
              </a:r>
            </a:p>
          </p:txBody>
        </p:sp>
        <p:grpSp>
          <p:nvGrpSpPr>
            <p:cNvPr id="108" name="Группа 107">
              <a:extLst>
                <a:ext uri="{FF2B5EF4-FFF2-40B4-BE49-F238E27FC236}">
                  <a16:creationId xmlns:a16="http://schemas.microsoft.com/office/drawing/2014/main" xmlns="" id="{71DB3ED0-B9F1-2B84-CC4F-2FCC111F2704}"/>
                </a:ext>
              </a:extLst>
            </p:cNvPr>
            <p:cNvGrpSpPr/>
            <p:nvPr/>
          </p:nvGrpSpPr>
          <p:grpSpPr>
            <a:xfrm>
              <a:off x="3128963" y="10194775"/>
              <a:ext cx="5012147" cy="1272697"/>
              <a:chOff x="3128963" y="10194775"/>
              <a:chExt cx="5012147" cy="1272697"/>
            </a:xfrm>
          </p:grpSpPr>
          <p:sp>
            <p:nvSpPr>
              <p:cNvPr id="115" name="Text 1">
                <a:extLst>
                  <a:ext uri="{FF2B5EF4-FFF2-40B4-BE49-F238E27FC236}">
                    <a16:creationId xmlns:a16="http://schemas.microsoft.com/office/drawing/2014/main" xmlns="" id="{054AF7EF-DD08-8A13-EDD4-722E0E860C0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28963" y="10913474"/>
                <a:ext cx="5012147" cy="553998"/>
              </a:xfrm>
              <a:prstGeom prst="rect">
                <a:avLst/>
              </a:prstGeom>
            </p:spPr>
            <p:txBody>
              <a:bodyPr lIns="0" tIns="0" rIns="0" bIns="0" anchor="b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Machine </a:t>
                </a:r>
                <a:r>
                  <a:rPr lang="en-US" dirty="0" err="1"/>
                  <a:t>learnig</a:t>
                </a:r>
                <a:endParaRPr lang="ru-RU" dirty="0"/>
              </a:p>
            </p:txBody>
          </p:sp>
          <p:sp>
            <p:nvSpPr>
              <p:cNvPr id="116" name="Subtitle 1">
                <a:extLst>
                  <a:ext uri="{FF2B5EF4-FFF2-40B4-BE49-F238E27FC236}">
                    <a16:creationId xmlns:a16="http://schemas.microsoft.com/office/drawing/2014/main" xmlns="" id="{A0E8D82C-C264-C436-2B66-BD80F01837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28963" y="10194775"/>
                <a:ext cx="5012147" cy="492443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5000" cap="all" baseline="0">
                    <a:solidFill>
                      <a:schemeClr val="bg1"/>
                    </a:solidFill>
                    <a:latin typeface="+mj-lt"/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sz="3200" dirty="0" smtClean="0"/>
                  <a:t>Даниил</a:t>
                </a:r>
                <a:endParaRPr lang="ru-RU" sz="3200" dirty="0"/>
              </a:p>
            </p:txBody>
          </p:sp>
        </p:grpSp>
      </p:grpSp>
      <p:pic>
        <p:nvPicPr>
          <p:cNvPr id="131" name="Рисунок 130">
            <a:extLst>
              <a:ext uri="{FF2B5EF4-FFF2-40B4-BE49-F238E27FC236}">
                <a16:creationId xmlns:a16="http://schemas.microsoft.com/office/drawing/2014/main" xmlns="" id="{FF2924E5-92D8-4655-A0FE-C3B81010C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501" y="4902104"/>
            <a:ext cx="4757742" cy="4757742"/>
          </a:xfrm>
          <a:prstGeom prst="rect">
            <a:avLst/>
          </a:prstGeom>
        </p:spPr>
      </p:pic>
      <p:pic>
        <p:nvPicPr>
          <p:cNvPr id="123" name="Рисунок 122">
            <a:extLst>
              <a:ext uri="{FF2B5EF4-FFF2-40B4-BE49-F238E27FC236}">
                <a16:creationId xmlns:a16="http://schemas.microsoft.com/office/drawing/2014/main" xmlns="" id="{FF2924E5-92D8-4655-A0FE-C3B81010C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165" y="4863821"/>
            <a:ext cx="4757742" cy="4757742"/>
          </a:xfrm>
          <a:prstGeom prst="rect">
            <a:avLst/>
          </a:prstGeom>
        </p:spPr>
      </p:pic>
      <p:pic>
        <p:nvPicPr>
          <p:cNvPr id="124" name="Рисунок 123">
            <a:extLst>
              <a:ext uri="{FF2B5EF4-FFF2-40B4-BE49-F238E27FC236}">
                <a16:creationId xmlns:a16="http://schemas.microsoft.com/office/drawing/2014/main" xmlns="" id="{FF2924E5-92D8-4655-A0FE-C3B81010C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0302" y="4875613"/>
            <a:ext cx="4757742" cy="475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37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Группа 116">
            <a:extLst>
              <a:ext uri="{FF2B5EF4-FFF2-40B4-BE49-F238E27FC236}">
                <a16:creationId xmlns:a16="http://schemas.microsoft.com/office/drawing/2014/main" xmlns="" id="{671A60C5-8E61-6155-6080-119CA69095F9}"/>
              </a:ext>
            </a:extLst>
          </p:cNvPr>
          <p:cNvGrpSpPr/>
          <p:nvPr/>
        </p:nvGrpSpPr>
        <p:grpSpPr>
          <a:xfrm>
            <a:off x="-2035954" y="-7062147"/>
            <a:ext cx="31356938" cy="28219044"/>
            <a:chOff x="-2075711" y="-6932675"/>
            <a:chExt cx="31356938" cy="28219044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7D4438B-87E0-D1D2-4823-76E683A5097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827363DE-AFBF-C1ED-FFD6-84B1B142AE3D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6B8C7806-B7D5-60DA-6272-6F08EE08D5A9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5D756509-F527-4D63-235C-77284A9A7F41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C393886D-ABA7-C7E6-3F07-AFDB483D1D22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BEFE4532-DBF2-2BC0-04EB-DABFC25F6BF7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23AE740-2D0C-2319-F930-DEE290A163C3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07BAC93-F804-B723-0848-D196BD86FE2C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BED795E8-6666-E5C4-1A5D-BBA7B76AF45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52AFF3F-4617-FDCC-F198-3117C2CE13CA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FBCD0E0-BA0A-CE46-AE38-99669366B4CA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66D30362-A4B8-B2C2-FBA5-E54BA7C8182C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FAC1DF72-30BF-80B0-DB23-8C6ADC662953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48CC09A7-769E-BADC-8322-5AC6498D1EF0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9A8DE55C-30AC-1869-D3FF-174152AC5E0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19B2BE5-C306-AF22-5DEA-22CA362A29FA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F626D5C-06EA-35A1-C09D-DFF6AE89D2EF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B051DC24-3FD0-FC38-495D-0CA1482D43D9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0454BA5-B798-6A12-C6C8-C68C9DF3ACA1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54FD656-679D-EAD2-6C8A-550A5BE55242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ADDB82-A55A-FDD3-3C24-1ACFB015EBA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5F38670A-2A43-9C81-E62E-099F6B800C70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8CF4AD3C-7994-4FD0-3171-74DD85E13DE9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F859ED37-C650-D92E-7C61-C204BEDBF9D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56F3F74-EC9B-7762-A4BD-E6DFD0440B13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5217F901-E8BB-6484-6D9C-128D8BC95C9A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A56701B-C007-FC57-CE00-08B3C7FE0012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1C2E5F2E-49C8-0D60-3375-6C82095688AD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524E007A-9FA5-D64D-C213-259821C1DB9F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8E43C07-790C-F15B-E7E4-C99C382E1695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E3BE2685-0D0C-2B4D-EEBB-6DCA5A57A944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3BF0134E-06D1-1B9E-CE65-A3782B3D2C8E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E3D4E5C-2186-C6FD-B5A7-55E74F9FD491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DFB8BF5C-9605-D08B-AE3F-1ECBE2CD0647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E83EEC9-4FBF-C9A0-0461-A34A95DE9524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DF6120E-47DA-88EF-F75B-33B86A0E10B7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1D864C5-C16F-C675-C683-65A323CF5649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10F29ACB-25A1-A8A6-4615-BADEF625F639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61F25AC2-F70D-1329-4A91-204376CBC823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35A66FD-179F-A2D9-4430-D60545EB26A9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F9EB25F2-6959-0EEF-3C35-E1DE13A5F62A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EA21552D-5595-2541-A4CB-AEA857364020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2C66C5D-B97C-F4FC-0C89-C9D70E1AEA5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5986DDCD-EE7C-96AE-9F47-285BA7B5F95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0789BFAD-95C1-DA0D-2D97-49671A79EB82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A0648396-AA3D-9EC7-1493-BB7DD9E7E0C3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CEFE434-32CF-2193-ED96-98D09E18BD98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BFC257A-9744-9A1A-D27D-A0563C424C23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107B63C-CEE9-7EB7-161D-625A4B1080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6CFEDABA-9B78-7D44-227A-64CBCAC8E1CB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968014D8-1A18-B360-E1E3-B2CB5C79A720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1F9E649-3A3C-61EB-5CF1-1E1249FA2983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F53A0D2-7221-443C-25E2-551202F1901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7C09244D-3C39-99E5-9CCC-7A3F2F215EA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BFFD79D4-F14B-C85C-6993-CA3F12F7AEFE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F0B4DAD1-D09F-24E4-3963-9D28A282DF25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DB81296-ED89-75E6-F8FB-504590F64AA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C3B3E5C3-A977-14AF-44CA-A19FE4835CD7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E9A8C156-3A83-E73D-AB92-FAA387B1AB90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CFA7C332-D04A-7BB5-4534-5DF849F0C408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98D61263-EE5C-32F5-355D-2A676C72C39C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2280B6B4-3DEA-5FAC-0D00-365AE0A1934C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388E8A2B-8828-DAA6-7E5D-44B9A3CD108A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D7FC4CA-CB01-CEB7-5875-08DDD73B403C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A2C01FF6-1420-C964-C6E0-954078B48AD1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3E5EB25-D28F-0CA1-FBBF-1C083E341E06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7A98D085-4B3A-04C1-548C-79641EB80BD5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92DA520-F92C-1E35-BBA3-8054919C6FF9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8ADB20D-A642-29FE-4384-3E815600B946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AF02ED22-5DE3-7AF7-9CB9-730C6FF50328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8CC6098-BA7E-7B29-BCB0-07C34A5754C7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2F44915-7AB6-924F-AE40-9BC4DC3DBCB6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09A9C665-CF46-80B1-BFF6-6FDFF91C4D9A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8783416B-68B4-86CD-EDB7-177BE60B3C63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DB89973B-858D-0E93-E618-081F310B37B6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209121F7-642D-B267-06B3-01BAC9195B64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B8D6223A-8B15-245E-580B-58930ECF3E63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5C73EEF2-6D30-6225-B622-FB8ACD8BD0F3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673D2D0E-5AD0-6312-47DC-2EFB998DBA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B30A24B1-17CE-5F86-19EB-A0472459C9F8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BD5C9E1F-98F7-8B7B-A418-2139CC9E3BB7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11148E5D-59DF-A16E-7B47-E30B02C7C6E8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E6DF0C35-72FA-5905-95C8-E86A9C2FA37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968FA823-2083-F2B6-A04E-98C9AE02F65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88C26612-7E44-3253-5D90-5F738C4A2C32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65C619A2-5B34-7CB6-C74D-3F2A4BCE5E25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03F88197-A11B-8B32-892A-53474035DEDB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DA3B8F19-D915-C780-2468-BF7FAFA6D951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4687337-9FFC-514C-452C-0F5C2BCAAA1E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063A84E-3EF8-7527-BD4C-30A48E8F34F4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202BCAEE-56DC-B8F9-D974-D13E3345B07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B88D064F-B300-DE34-0602-6A56B02A7FB5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8EA7BF43-9040-6B72-0CA7-46E52DC8B6DB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4202144D-2934-3AB2-0A16-7F4B9C41390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5723A19-AE80-B6DB-DA48-73BFB3797BD4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BBA70A31-22E0-C24A-3182-1F4E8F16C95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026F1945-49DB-DE88-911F-4DFE3EF9BC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1" name="Группа 100">
              <a:extLst>
                <a:ext uri="{FF2B5EF4-FFF2-40B4-BE49-F238E27FC236}">
                  <a16:creationId xmlns:a16="http://schemas.microsoft.com/office/drawing/2014/main" xmlns="" id="{616153DC-78A8-AD77-B3D6-2396E8C63375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6606D564-42DE-2498-DE56-63769D1ABC93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7B60B20B-7F69-D97D-A922-0A47F7D642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1AE15C4F-C5E3-A588-C769-B85B1BFA0290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AB79BEAA-89FE-4905-5E22-7DE4A652715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 105">
              <a:extLst>
                <a:ext uri="{FF2B5EF4-FFF2-40B4-BE49-F238E27FC236}">
                  <a16:creationId xmlns:a16="http://schemas.microsoft.com/office/drawing/2014/main" xmlns="" id="{0F552E09-9BD5-006E-846D-EB77C2F919C4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xmlns="" id="{D6602524-C7A4-3041-F903-29E343D6F961}"/>
                </a:ext>
              </a:extLst>
            </p:cNvPr>
            <p:cNvGrpSpPr/>
            <p:nvPr/>
          </p:nvGrpSpPr>
          <p:grpSpPr>
            <a:xfrm>
              <a:off x="-2075711" y="-6932675"/>
              <a:ext cx="31356938" cy="28219044"/>
              <a:chOff x="-2075711" y="-6932675"/>
              <a:chExt cx="31356938" cy="28219044"/>
            </a:xfrm>
          </p:grpSpPr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7A4BA531-C963-9F29-8798-AF6C3DF18093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3367F08A-6452-886C-0342-2B3975E943F7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FBC17809-5E34-C2C5-C5AA-2BC59694DB39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1" name="Полилиния 110">
              <a:extLst>
                <a:ext uri="{FF2B5EF4-FFF2-40B4-BE49-F238E27FC236}">
                  <a16:creationId xmlns:a16="http://schemas.microsoft.com/office/drawing/2014/main" xmlns="" id="{8AB93711-0230-7FE7-5E16-D050419C3C2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080F9AFA-0EF5-D259-05C5-2768E9F0A266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Snip Single Corner Rectangle 6">
              <a:extLst>
                <a:ext uri="{FF2B5EF4-FFF2-40B4-BE49-F238E27FC236}">
                  <a16:creationId xmlns:a16="http://schemas.microsoft.com/office/drawing/2014/main" xmlns="" id="{63472C8E-F5F2-ADCE-07E6-2E935B700871}"/>
                </a:ext>
              </a:extLst>
            </p:cNvPr>
            <p:cNvSpPr/>
            <p:nvPr/>
          </p:nvSpPr>
          <p:spPr>
            <a:xfrm rot="5400000">
              <a:off x="6492369" y="-3871202"/>
              <a:ext cx="11006688" cy="21301076"/>
            </a:xfrm>
            <a:prstGeom prst="snip1Rect">
              <a:avLst>
                <a:gd name="adj" fmla="val 8863"/>
              </a:avLst>
            </a:prstGeom>
            <a:solidFill>
              <a:srgbClr val="2D0066">
                <a:alpha val="45000"/>
              </a:srgbClr>
            </a:solidFill>
            <a:ln w="44450">
              <a:gradFill>
                <a:gsLst>
                  <a:gs pos="0">
                    <a:srgbClr val="F86FFF"/>
                  </a:gs>
                  <a:gs pos="100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13" name="Группа 112">
            <a:extLst>
              <a:ext uri="{FF2B5EF4-FFF2-40B4-BE49-F238E27FC236}">
                <a16:creationId xmlns:a16="http://schemas.microsoft.com/office/drawing/2014/main" xmlns="" id="{36C8C056-E033-44B1-845F-5730713F69AE}"/>
              </a:ext>
            </a:extLst>
          </p:cNvPr>
          <p:cNvGrpSpPr/>
          <p:nvPr/>
        </p:nvGrpSpPr>
        <p:grpSpPr>
          <a:xfrm>
            <a:off x="2950207" y="1818734"/>
            <a:ext cx="18349281" cy="5782639"/>
            <a:chOff x="2950207" y="1818734"/>
            <a:chExt cx="18349281" cy="5782639"/>
          </a:xfrm>
        </p:grpSpPr>
        <p:sp>
          <p:nvSpPr>
            <p:cNvPr id="114" name="Text">
              <a:extLst>
                <a:ext uri="{FF2B5EF4-FFF2-40B4-BE49-F238E27FC236}">
                  <a16:creationId xmlns:a16="http://schemas.microsoft.com/office/drawing/2014/main" xmlns="" id="{1CB35F9C-C86D-5AFA-0FAD-C8A53483760B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7047375"/>
              <a:ext cx="18170525" cy="55399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>
                  <a:solidFill>
                    <a:schemeClr val="bg1"/>
                  </a:solidFill>
                  <a:ea typeface="Roboto Medium" panose="02000000000000000000" pitchFamily="2" charset="0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endParaRPr lang="ru-RU" dirty="0"/>
            </a:p>
          </p:txBody>
        </p:sp>
        <p:sp>
          <p:nvSpPr>
            <p:cNvPr id="115" name="Title">
              <a:extLst>
                <a:ext uri="{FF2B5EF4-FFF2-40B4-BE49-F238E27FC236}">
                  <a16:creationId xmlns:a16="http://schemas.microsoft.com/office/drawing/2014/main" xmlns="" id="{5318C0F0-F879-877F-DDD1-44BC2B6A3059}"/>
                </a:ext>
              </a:extLst>
            </p:cNvPr>
            <p:cNvSpPr txBox="1">
              <a:spLocks/>
            </p:cNvSpPr>
            <p:nvPr/>
          </p:nvSpPr>
          <p:spPr>
            <a:xfrm>
              <a:off x="2950207" y="1818734"/>
              <a:ext cx="18170525" cy="1477328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/>
                <a:t>Проблематика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B8A1930-C93D-483B-9E33-60E3B637D602}"/>
              </a:ext>
            </a:extLst>
          </p:cNvPr>
          <p:cNvSpPr txBox="1"/>
          <p:nvPr/>
        </p:nvSpPr>
        <p:spPr>
          <a:xfrm>
            <a:off x="2216797" y="5064814"/>
            <a:ext cx="2046921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</a:rPr>
              <a:t>Прогнозирование опасностей и рисков Пермского края" связана с необходимостью эффективного управления и предупреждения чрезвычайных ситуаций, которые могут угрожать жизни и имуществу жителей Пермского края. Важно понимать, что Пермский край, как и многие другие регионы России, подвержен различным природным и техногенным опасностям</a:t>
            </a:r>
          </a:p>
        </p:txBody>
      </p:sp>
    </p:spTree>
    <p:extLst>
      <p:ext uri="{BB962C8B-B14F-4D97-AF65-F5344CB8AC3E}">
        <p14:creationId xmlns:p14="http://schemas.microsoft.com/office/powerpoint/2010/main" val="160782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>
            <a:extLst>
              <a:ext uri="{FF2B5EF4-FFF2-40B4-BE49-F238E27FC236}">
                <a16:creationId xmlns:a16="http://schemas.microsoft.com/office/drawing/2014/main" xmlns="" id="{7632EE90-E0BA-4BBD-1934-A413C7099D45}"/>
              </a:ext>
            </a:extLst>
          </p:cNvPr>
          <p:cNvGrpSpPr/>
          <p:nvPr/>
        </p:nvGrpSpPr>
        <p:grpSpPr>
          <a:xfrm>
            <a:off x="-3029341" y="-6613090"/>
            <a:ext cx="35223022" cy="30876142"/>
            <a:chOff x="-3029341" y="-6613090"/>
            <a:chExt cx="35223022" cy="30876142"/>
          </a:xfrm>
        </p:grpSpPr>
        <p:sp>
          <p:nvSpPr>
            <p:cNvPr id="188" name="Овал 187">
              <a:extLst>
                <a:ext uri="{FF2B5EF4-FFF2-40B4-BE49-F238E27FC236}">
                  <a16:creationId xmlns:a16="http://schemas.microsoft.com/office/drawing/2014/main" xmlns="" id="{D996D924-1923-53EC-6AE4-52CB44AF8993}"/>
                </a:ext>
              </a:extLst>
            </p:cNvPr>
            <p:cNvSpPr/>
            <p:nvPr/>
          </p:nvSpPr>
          <p:spPr>
            <a:xfrm rot="4567511">
              <a:off x="363339" y="-2592891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9" name="Овал 188">
              <a:extLst>
                <a:ext uri="{FF2B5EF4-FFF2-40B4-BE49-F238E27FC236}">
                  <a16:creationId xmlns:a16="http://schemas.microsoft.com/office/drawing/2014/main" xmlns="" id="{F4BAED17-09E3-E0A4-0ECD-3BB813E1A621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0" name="Овал 189">
              <a:extLst>
                <a:ext uri="{FF2B5EF4-FFF2-40B4-BE49-F238E27FC236}">
                  <a16:creationId xmlns:a16="http://schemas.microsoft.com/office/drawing/2014/main" xmlns="" id="{1B8788F9-9E66-DE13-DA27-D95C6F64EE77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91" name="Группа 190">
              <a:extLst>
                <a:ext uri="{FF2B5EF4-FFF2-40B4-BE49-F238E27FC236}">
                  <a16:creationId xmlns:a16="http://schemas.microsoft.com/office/drawing/2014/main" xmlns="" id="{11CA08DC-809C-A5EA-2ADE-0536EF63669F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192" name="Полилиния 191">
                <a:extLst>
                  <a:ext uri="{FF2B5EF4-FFF2-40B4-BE49-F238E27FC236}">
                    <a16:creationId xmlns:a16="http://schemas.microsoft.com/office/drawing/2014/main" xmlns="" id="{D9FDC4F1-B046-E3D9-2DBD-6EA84AAEDB18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3" name="Полилиния 192">
                <a:extLst>
                  <a:ext uri="{FF2B5EF4-FFF2-40B4-BE49-F238E27FC236}">
                    <a16:creationId xmlns:a16="http://schemas.microsoft.com/office/drawing/2014/main" xmlns="" id="{7934E988-844C-0B57-6051-021929024C73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4" name="Полилиния 193">
                <a:extLst>
                  <a:ext uri="{FF2B5EF4-FFF2-40B4-BE49-F238E27FC236}">
                    <a16:creationId xmlns:a16="http://schemas.microsoft.com/office/drawing/2014/main" xmlns="" id="{932CBCE2-F0D3-9815-4860-720C18805F8D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5" name="Полилиния 194">
                <a:extLst>
                  <a:ext uri="{FF2B5EF4-FFF2-40B4-BE49-F238E27FC236}">
                    <a16:creationId xmlns:a16="http://schemas.microsoft.com/office/drawing/2014/main" xmlns="" id="{9FE9D24E-8551-3DF6-C54F-2C95035A29AB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6" name="Полилиния 195">
                <a:extLst>
                  <a:ext uri="{FF2B5EF4-FFF2-40B4-BE49-F238E27FC236}">
                    <a16:creationId xmlns:a16="http://schemas.microsoft.com/office/drawing/2014/main" xmlns="" id="{2597D23E-B57A-4F6A-0D6B-5C7145E5E323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7" name="Полилиния 196">
                <a:extLst>
                  <a:ext uri="{FF2B5EF4-FFF2-40B4-BE49-F238E27FC236}">
                    <a16:creationId xmlns:a16="http://schemas.microsoft.com/office/drawing/2014/main" xmlns="" id="{00A7C5E7-9D86-AB7D-78A1-E00401578A37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8" name="Полилиния 197">
                <a:extLst>
                  <a:ext uri="{FF2B5EF4-FFF2-40B4-BE49-F238E27FC236}">
                    <a16:creationId xmlns:a16="http://schemas.microsoft.com/office/drawing/2014/main" xmlns="" id="{E1082F81-65F3-FC0F-06C6-90590474ECD6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9" name="Полилиния 198">
                <a:extLst>
                  <a:ext uri="{FF2B5EF4-FFF2-40B4-BE49-F238E27FC236}">
                    <a16:creationId xmlns:a16="http://schemas.microsoft.com/office/drawing/2014/main" xmlns="" id="{647D9C84-640B-6C25-9C8E-AF7149D73DB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0" name="Полилиния 199">
                <a:extLst>
                  <a:ext uri="{FF2B5EF4-FFF2-40B4-BE49-F238E27FC236}">
                    <a16:creationId xmlns:a16="http://schemas.microsoft.com/office/drawing/2014/main" xmlns="" id="{81F41EA1-A068-532A-3FB8-5C5C6F6B9FA3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1" name="Полилиния 200">
                <a:extLst>
                  <a:ext uri="{FF2B5EF4-FFF2-40B4-BE49-F238E27FC236}">
                    <a16:creationId xmlns:a16="http://schemas.microsoft.com/office/drawing/2014/main" xmlns="" id="{4447B8CE-F3E8-7810-E4BC-22E7E42890C3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2" name="Полилиния 201">
                <a:extLst>
                  <a:ext uri="{FF2B5EF4-FFF2-40B4-BE49-F238E27FC236}">
                    <a16:creationId xmlns:a16="http://schemas.microsoft.com/office/drawing/2014/main" xmlns="" id="{0FFA9528-4C10-2E8B-2598-72690BAD4A16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3" name="Полилиния 202">
                <a:extLst>
                  <a:ext uri="{FF2B5EF4-FFF2-40B4-BE49-F238E27FC236}">
                    <a16:creationId xmlns:a16="http://schemas.microsoft.com/office/drawing/2014/main" xmlns="" id="{64EB72CD-33C2-1EF9-F902-5D86377C7565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4" name="Полилиния 203">
                <a:extLst>
                  <a:ext uri="{FF2B5EF4-FFF2-40B4-BE49-F238E27FC236}">
                    <a16:creationId xmlns:a16="http://schemas.microsoft.com/office/drawing/2014/main" xmlns="" id="{E59C2EAB-AED3-D374-7743-A9BB1F00122A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5" name="Полилиния 204">
                <a:extLst>
                  <a:ext uri="{FF2B5EF4-FFF2-40B4-BE49-F238E27FC236}">
                    <a16:creationId xmlns:a16="http://schemas.microsoft.com/office/drawing/2014/main" xmlns="" id="{52780D4A-F8CB-CA6F-F521-E133D75EF16C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6" name="Полилиния 205">
                <a:extLst>
                  <a:ext uri="{FF2B5EF4-FFF2-40B4-BE49-F238E27FC236}">
                    <a16:creationId xmlns:a16="http://schemas.microsoft.com/office/drawing/2014/main" xmlns="" id="{CFDEAAF8-D1E1-9376-BB1A-21D3D2408A9C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7" name="Полилиния 206">
                <a:extLst>
                  <a:ext uri="{FF2B5EF4-FFF2-40B4-BE49-F238E27FC236}">
                    <a16:creationId xmlns:a16="http://schemas.microsoft.com/office/drawing/2014/main" xmlns="" id="{EF7F3917-9298-05E2-8886-41635FE4D81F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8" name="Полилиния 207">
                <a:extLst>
                  <a:ext uri="{FF2B5EF4-FFF2-40B4-BE49-F238E27FC236}">
                    <a16:creationId xmlns:a16="http://schemas.microsoft.com/office/drawing/2014/main" xmlns="" id="{EB745AAC-93F2-C7FF-10E8-35FA5C76A127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9" name="Полилиния 208">
                <a:extLst>
                  <a:ext uri="{FF2B5EF4-FFF2-40B4-BE49-F238E27FC236}">
                    <a16:creationId xmlns:a16="http://schemas.microsoft.com/office/drawing/2014/main" xmlns="" id="{B7D00EE6-2F67-2744-E611-14035119C6DC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0" name="Полилиния 209">
                <a:extLst>
                  <a:ext uri="{FF2B5EF4-FFF2-40B4-BE49-F238E27FC236}">
                    <a16:creationId xmlns:a16="http://schemas.microsoft.com/office/drawing/2014/main" xmlns="" id="{BFF22EC2-AB94-32FC-B934-383557AC1BF4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1" name="Полилиния 210">
                <a:extLst>
                  <a:ext uri="{FF2B5EF4-FFF2-40B4-BE49-F238E27FC236}">
                    <a16:creationId xmlns:a16="http://schemas.microsoft.com/office/drawing/2014/main" xmlns="" id="{D2A9FB77-23F9-7BF2-CEC5-A1990D1AAE32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2" name="Полилиния 211">
                <a:extLst>
                  <a:ext uri="{FF2B5EF4-FFF2-40B4-BE49-F238E27FC236}">
                    <a16:creationId xmlns:a16="http://schemas.microsoft.com/office/drawing/2014/main" xmlns="" id="{D6F73C0E-457E-8BA7-F718-C09B2C72176C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3" name="Полилиния 212">
                <a:extLst>
                  <a:ext uri="{FF2B5EF4-FFF2-40B4-BE49-F238E27FC236}">
                    <a16:creationId xmlns:a16="http://schemas.microsoft.com/office/drawing/2014/main" xmlns="" id="{A4F69D97-BF47-F787-7CF2-F5B9C4E592C8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4" name="Полилиния 213">
                <a:extLst>
                  <a:ext uri="{FF2B5EF4-FFF2-40B4-BE49-F238E27FC236}">
                    <a16:creationId xmlns:a16="http://schemas.microsoft.com/office/drawing/2014/main" xmlns="" id="{DB03A342-E26C-AF79-687F-417E9C05CF22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5" name="Полилиния 214">
                <a:extLst>
                  <a:ext uri="{FF2B5EF4-FFF2-40B4-BE49-F238E27FC236}">
                    <a16:creationId xmlns:a16="http://schemas.microsoft.com/office/drawing/2014/main" xmlns="" id="{0B3E8B80-7C7B-3E2D-98F7-48AC897EDF44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6" name="Полилиния 215">
                <a:extLst>
                  <a:ext uri="{FF2B5EF4-FFF2-40B4-BE49-F238E27FC236}">
                    <a16:creationId xmlns:a16="http://schemas.microsoft.com/office/drawing/2014/main" xmlns="" id="{173F842C-3043-97E0-785B-F3671ED4AD45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7" name="Полилиния 216">
                <a:extLst>
                  <a:ext uri="{FF2B5EF4-FFF2-40B4-BE49-F238E27FC236}">
                    <a16:creationId xmlns:a16="http://schemas.microsoft.com/office/drawing/2014/main" xmlns="" id="{38E98C67-EC06-AA74-C85E-F799E048900F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8" name="Полилиния 217">
                <a:extLst>
                  <a:ext uri="{FF2B5EF4-FFF2-40B4-BE49-F238E27FC236}">
                    <a16:creationId xmlns:a16="http://schemas.microsoft.com/office/drawing/2014/main" xmlns="" id="{0AA42FA6-4A3B-FA0E-880E-E817F7D196EC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9" name="Полилиния 218">
                <a:extLst>
                  <a:ext uri="{FF2B5EF4-FFF2-40B4-BE49-F238E27FC236}">
                    <a16:creationId xmlns:a16="http://schemas.microsoft.com/office/drawing/2014/main" xmlns="" id="{B4D3C679-EC7E-FC99-0F90-017112AAA172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0" name="Полилиния 219">
                <a:extLst>
                  <a:ext uri="{FF2B5EF4-FFF2-40B4-BE49-F238E27FC236}">
                    <a16:creationId xmlns:a16="http://schemas.microsoft.com/office/drawing/2014/main" xmlns="" id="{9897F431-148C-A315-F5B4-3F0D4524A01A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1" name="Полилиния 220">
                <a:extLst>
                  <a:ext uri="{FF2B5EF4-FFF2-40B4-BE49-F238E27FC236}">
                    <a16:creationId xmlns:a16="http://schemas.microsoft.com/office/drawing/2014/main" xmlns="" id="{A2D61304-CC85-CBCD-F3E2-D3D328789A02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2" name="Полилиния 221">
                <a:extLst>
                  <a:ext uri="{FF2B5EF4-FFF2-40B4-BE49-F238E27FC236}">
                    <a16:creationId xmlns:a16="http://schemas.microsoft.com/office/drawing/2014/main" xmlns="" id="{25A1EDB6-351F-F048-0056-FD2E9010D4CA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3" name="Полилиния 222">
                <a:extLst>
                  <a:ext uri="{FF2B5EF4-FFF2-40B4-BE49-F238E27FC236}">
                    <a16:creationId xmlns:a16="http://schemas.microsoft.com/office/drawing/2014/main" xmlns="" id="{D54DA172-6BAD-BFF8-A274-90A2FAC43045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4" name="Полилиния 223">
                <a:extLst>
                  <a:ext uri="{FF2B5EF4-FFF2-40B4-BE49-F238E27FC236}">
                    <a16:creationId xmlns:a16="http://schemas.microsoft.com/office/drawing/2014/main" xmlns="" id="{3C1F20E9-6216-0268-A6B5-5B00EDCCF87A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5" name="Полилиния 224">
                <a:extLst>
                  <a:ext uri="{FF2B5EF4-FFF2-40B4-BE49-F238E27FC236}">
                    <a16:creationId xmlns:a16="http://schemas.microsoft.com/office/drawing/2014/main" xmlns="" id="{98660086-2A27-A76F-9544-F6DC44CF73F6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6" name="Полилиния 225">
                <a:extLst>
                  <a:ext uri="{FF2B5EF4-FFF2-40B4-BE49-F238E27FC236}">
                    <a16:creationId xmlns:a16="http://schemas.microsoft.com/office/drawing/2014/main" xmlns="" id="{13CDA09B-5DAD-D2CC-7676-34A631497AB1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7" name="Полилиния 226">
                <a:extLst>
                  <a:ext uri="{FF2B5EF4-FFF2-40B4-BE49-F238E27FC236}">
                    <a16:creationId xmlns:a16="http://schemas.microsoft.com/office/drawing/2014/main" xmlns="" id="{0C90DE78-D4C8-E9E3-0ED6-38C8119D7136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8" name="Полилиния 227">
                <a:extLst>
                  <a:ext uri="{FF2B5EF4-FFF2-40B4-BE49-F238E27FC236}">
                    <a16:creationId xmlns:a16="http://schemas.microsoft.com/office/drawing/2014/main" xmlns="" id="{E703B194-756C-59BD-C1BE-F50B6DD9B695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9" name="Полилиния 228">
                <a:extLst>
                  <a:ext uri="{FF2B5EF4-FFF2-40B4-BE49-F238E27FC236}">
                    <a16:creationId xmlns:a16="http://schemas.microsoft.com/office/drawing/2014/main" xmlns="" id="{3B3C6B56-6EE0-77BD-E069-1827EE9697A0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0" name="Полилиния 229">
                <a:extLst>
                  <a:ext uri="{FF2B5EF4-FFF2-40B4-BE49-F238E27FC236}">
                    <a16:creationId xmlns:a16="http://schemas.microsoft.com/office/drawing/2014/main" xmlns="" id="{D19178C0-358D-CE9A-AB72-499ED562776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1" name="Полилиния 230">
                <a:extLst>
                  <a:ext uri="{FF2B5EF4-FFF2-40B4-BE49-F238E27FC236}">
                    <a16:creationId xmlns:a16="http://schemas.microsoft.com/office/drawing/2014/main" xmlns="" id="{409F07F8-BFFD-C587-37AD-0403709D1576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32" name="Полилиния 231">
              <a:extLst>
                <a:ext uri="{FF2B5EF4-FFF2-40B4-BE49-F238E27FC236}">
                  <a16:creationId xmlns:a16="http://schemas.microsoft.com/office/drawing/2014/main" xmlns="" id="{BAE8AC21-EC25-AA61-EAA7-CB84E50B0463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" name="Полилиния 232">
              <a:extLst>
                <a:ext uri="{FF2B5EF4-FFF2-40B4-BE49-F238E27FC236}">
                  <a16:creationId xmlns:a16="http://schemas.microsoft.com/office/drawing/2014/main" xmlns="" id="{9EF1F6A5-E945-5405-D333-D3F81821A5BE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" name="Полилиния 233">
              <a:extLst>
                <a:ext uri="{FF2B5EF4-FFF2-40B4-BE49-F238E27FC236}">
                  <a16:creationId xmlns:a16="http://schemas.microsoft.com/office/drawing/2014/main" xmlns="" id="{9DA56EDF-407C-271A-6AE4-59C3C020AF5F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" name="Полилиния 234">
              <a:extLst>
                <a:ext uri="{FF2B5EF4-FFF2-40B4-BE49-F238E27FC236}">
                  <a16:creationId xmlns:a16="http://schemas.microsoft.com/office/drawing/2014/main" xmlns="" id="{D0FF66BB-4055-59F3-3B2F-BB9B5BC9A31C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" name="Полилиния 235">
              <a:extLst>
                <a:ext uri="{FF2B5EF4-FFF2-40B4-BE49-F238E27FC236}">
                  <a16:creationId xmlns:a16="http://schemas.microsoft.com/office/drawing/2014/main" xmlns="" id="{EDB37551-38F8-577D-0196-BF5D27F872C7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" name="Полилиния 236">
              <a:extLst>
                <a:ext uri="{FF2B5EF4-FFF2-40B4-BE49-F238E27FC236}">
                  <a16:creationId xmlns:a16="http://schemas.microsoft.com/office/drawing/2014/main" xmlns="" id="{3295A82B-BC0C-23CD-84E5-EA0305AFC0E9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" name="Полилиния 237">
              <a:extLst>
                <a:ext uri="{FF2B5EF4-FFF2-40B4-BE49-F238E27FC236}">
                  <a16:creationId xmlns:a16="http://schemas.microsoft.com/office/drawing/2014/main" xmlns="" id="{7ECB510F-0922-862E-7388-B05FF6662B1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239" name="Группа 238">
              <a:extLst>
                <a:ext uri="{FF2B5EF4-FFF2-40B4-BE49-F238E27FC236}">
                  <a16:creationId xmlns:a16="http://schemas.microsoft.com/office/drawing/2014/main" xmlns="" id="{63637064-B2BE-5EC4-79BF-A241190A4C01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240" name="Полилиния 239">
                <a:extLst>
                  <a:ext uri="{FF2B5EF4-FFF2-40B4-BE49-F238E27FC236}">
                    <a16:creationId xmlns:a16="http://schemas.microsoft.com/office/drawing/2014/main" xmlns="" id="{4C7EE008-7300-35FE-FE09-3ED6F396F3EE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1" name="Полилиния 240">
                <a:extLst>
                  <a:ext uri="{FF2B5EF4-FFF2-40B4-BE49-F238E27FC236}">
                    <a16:creationId xmlns:a16="http://schemas.microsoft.com/office/drawing/2014/main" xmlns="" id="{1556D6E2-575A-5A19-5387-BAF58AA6531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242" name="Группа 241">
              <a:extLst>
                <a:ext uri="{FF2B5EF4-FFF2-40B4-BE49-F238E27FC236}">
                  <a16:creationId xmlns:a16="http://schemas.microsoft.com/office/drawing/2014/main" xmlns="" id="{19039833-647D-3D91-FE5E-C60B60AB22DC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243" name="Полилиния 242">
                <a:extLst>
                  <a:ext uri="{FF2B5EF4-FFF2-40B4-BE49-F238E27FC236}">
                    <a16:creationId xmlns:a16="http://schemas.microsoft.com/office/drawing/2014/main" xmlns="" id="{0C911865-335D-775C-6832-C6495BEDCD97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4" name="Полилиния 243">
                <a:extLst>
                  <a:ext uri="{FF2B5EF4-FFF2-40B4-BE49-F238E27FC236}">
                    <a16:creationId xmlns:a16="http://schemas.microsoft.com/office/drawing/2014/main" xmlns="" id="{FC4EC4D0-0106-0E26-E9AC-A3855E093A2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245" name="Группа 244">
              <a:extLst>
                <a:ext uri="{FF2B5EF4-FFF2-40B4-BE49-F238E27FC236}">
                  <a16:creationId xmlns:a16="http://schemas.microsoft.com/office/drawing/2014/main" xmlns="" id="{DD8BB2A9-521A-2A84-E933-95F366EBC466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246" name="Полилиния 245">
                <a:extLst>
                  <a:ext uri="{FF2B5EF4-FFF2-40B4-BE49-F238E27FC236}">
                    <a16:creationId xmlns:a16="http://schemas.microsoft.com/office/drawing/2014/main" xmlns="" id="{29467DBA-8D0E-A3D6-132A-812F3681EE9F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7" name="Полилиния 246">
                <a:extLst>
                  <a:ext uri="{FF2B5EF4-FFF2-40B4-BE49-F238E27FC236}">
                    <a16:creationId xmlns:a16="http://schemas.microsoft.com/office/drawing/2014/main" xmlns="" id="{33D153A1-65F1-E422-BC5C-0CF3834B2917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8" name="Полилиния 247">
              <a:extLst>
                <a:ext uri="{FF2B5EF4-FFF2-40B4-BE49-F238E27FC236}">
                  <a16:creationId xmlns:a16="http://schemas.microsoft.com/office/drawing/2014/main" xmlns="" id="{AC4C082C-16DE-E177-F30B-2BBF72D32314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" name="Полилиния 248">
              <a:extLst>
                <a:ext uri="{FF2B5EF4-FFF2-40B4-BE49-F238E27FC236}">
                  <a16:creationId xmlns:a16="http://schemas.microsoft.com/office/drawing/2014/main" xmlns="" id="{D4F811C4-E971-C0DB-42FB-F436A8F3DE30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" name="Полилиния 249">
              <a:extLst>
                <a:ext uri="{FF2B5EF4-FFF2-40B4-BE49-F238E27FC236}">
                  <a16:creationId xmlns:a16="http://schemas.microsoft.com/office/drawing/2014/main" xmlns="" id="{1B2C4DB6-34A2-33B2-CAEB-1A03E252593F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251" name="Группа 250">
              <a:extLst>
                <a:ext uri="{FF2B5EF4-FFF2-40B4-BE49-F238E27FC236}">
                  <a16:creationId xmlns:a16="http://schemas.microsoft.com/office/drawing/2014/main" xmlns="" id="{E7E148D9-8674-1309-7BFF-DF1B8CDD80D1}"/>
                </a:ext>
              </a:extLst>
            </p:cNvPr>
            <p:cNvGrpSpPr/>
            <p:nvPr/>
          </p:nvGrpSpPr>
          <p:grpSpPr>
            <a:xfrm>
              <a:off x="-3029341" y="-6613090"/>
              <a:ext cx="35223022" cy="30876142"/>
              <a:chOff x="-3029341" y="-6613090"/>
              <a:chExt cx="35223022" cy="30876142"/>
            </a:xfrm>
          </p:grpSpPr>
          <p:sp>
            <p:nvSpPr>
              <p:cNvPr id="252" name="Полилиния 251">
                <a:extLst>
                  <a:ext uri="{FF2B5EF4-FFF2-40B4-BE49-F238E27FC236}">
                    <a16:creationId xmlns:a16="http://schemas.microsoft.com/office/drawing/2014/main" xmlns="" id="{7D4D3D78-5C89-4AE6-F388-057187D2CAEE}"/>
                  </a:ext>
                </a:extLst>
              </p:cNvPr>
              <p:cNvSpPr/>
              <p:nvPr/>
            </p:nvSpPr>
            <p:spPr>
              <a:xfrm rot="21363860">
                <a:off x="9599465" y="95145"/>
                <a:ext cx="18047755" cy="17750595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grpSp>
            <p:nvGrpSpPr>
              <p:cNvPr id="253" name="Группа 252">
                <a:extLst>
                  <a:ext uri="{FF2B5EF4-FFF2-40B4-BE49-F238E27FC236}">
                    <a16:creationId xmlns:a16="http://schemas.microsoft.com/office/drawing/2014/main" xmlns="" id="{52A56F17-2E8C-216F-8950-87C42760F480}"/>
                  </a:ext>
                </a:extLst>
              </p:cNvPr>
              <p:cNvGrpSpPr/>
              <p:nvPr/>
            </p:nvGrpSpPr>
            <p:grpSpPr>
              <a:xfrm>
                <a:off x="-3029341" y="-6613090"/>
                <a:ext cx="35223022" cy="30876142"/>
                <a:chOff x="-3029341" y="-6613090"/>
                <a:chExt cx="35223022" cy="30876142"/>
              </a:xfrm>
            </p:grpSpPr>
            <p:sp>
              <p:nvSpPr>
                <p:cNvPr id="254" name="Полилиния 253">
                  <a:extLst>
                    <a:ext uri="{FF2B5EF4-FFF2-40B4-BE49-F238E27FC236}">
                      <a16:creationId xmlns:a16="http://schemas.microsoft.com/office/drawing/2014/main" xmlns="" id="{5DC9D4D7-92F1-5506-8B6F-AD506A545C13}"/>
                    </a:ext>
                  </a:extLst>
                </p:cNvPr>
                <p:cNvSpPr/>
                <p:nvPr/>
              </p:nvSpPr>
              <p:spPr>
                <a:xfrm flipH="1">
                  <a:off x="-1472085" y="-6613090"/>
                  <a:ext cx="11864680" cy="9671218"/>
                </a:xfrm>
                <a:custGeom>
                  <a:avLst/>
                  <a:gdLst>
                    <a:gd name="connsiteX0" fmla="*/ 495570 w 9234722"/>
                    <a:gd name="connsiteY0" fmla="*/ 930514 h 7527469"/>
                    <a:gd name="connsiteX1" fmla="*/ 2179590 w 9234722"/>
                    <a:gd name="connsiteY1" fmla="*/ 6989569 h 7527469"/>
                    <a:gd name="connsiteX2" fmla="*/ 9132282 w 9234722"/>
                    <a:gd name="connsiteY2" fmla="*/ 4384456 h 7527469"/>
                    <a:gd name="connsiteX3" fmla="*/ 5821373 w 9234722"/>
                    <a:gd name="connsiteY3" fmla="*/ 2026969 h 7527469"/>
                    <a:gd name="connsiteX4" fmla="*/ 495570 w 9234722"/>
                    <a:gd name="connsiteY4" fmla="*/ 930514 h 752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4722" h="7527469">
                      <a:moveTo>
                        <a:pt x="495570" y="930514"/>
                      </a:moveTo>
                      <a:cubicBezTo>
                        <a:pt x="-229120" y="1916133"/>
                        <a:pt x="-510197" y="5666860"/>
                        <a:pt x="2179590" y="6989569"/>
                      </a:cubicBezTo>
                      <a:cubicBezTo>
                        <a:pt x="4869378" y="8312278"/>
                        <a:pt x="8511468" y="7101932"/>
                        <a:pt x="9132282" y="4384456"/>
                      </a:cubicBezTo>
                      <a:cubicBezTo>
                        <a:pt x="9753094" y="1666980"/>
                        <a:pt x="7414655" y="3682187"/>
                        <a:pt x="5821373" y="2026969"/>
                      </a:cubicBezTo>
                      <a:cubicBezTo>
                        <a:pt x="4228094" y="371752"/>
                        <a:pt x="1894541" y="-972025"/>
                        <a:pt x="495570" y="930514"/>
                      </a:cubicBezTo>
                      <a:close/>
                    </a:path>
                  </a:pathLst>
                </a:custGeom>
                <a:gradFill>
                  <a:gsLst>
                    <a:gs pos="38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8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255" name="Полилиния 254">
                  <a:extLst>
                    <a:ext uri="{FF2B5EF4-FFF2-40B4-BE49-F238E27FC236}">
                      <a16:creationId xmlns:a16="http://schemas.microsoft.com/office/drawing/2014/main" xmlns="" id="{773164B1-5E20-F276-5CB5-D29B941DDF14}"/>
                    </a:ext>
                  </a:extLst>
                </p:cNvPr>
                <p:cNvSpPr/>
                <p:nvPr/>
              </p:nvSpPr>
              <p:spPr>
                <a:xfrm>
                  <a:off x="5246443" y="10366078"/>
                  <a:ext cx="26947238" cy="13896974"/>
                </a:xfrm>
                <a:custGeom>
                  <a:avLst/>
                  <a:gdLst>
                    <a:gd name="connsiteX0" fmla="*/ 17840416 w 20974038"/>
                    <a:gd name="connsiteY0" fmla="*/ 11112 h 10816532"/>
                    <a:gd name="connsiteX1" fmla="*/ 9727670 w 20974038"/>
                    <a:gd name="connsiteY1" fmla="*/ 1587553 h 10816532"/>
                    <a:gd name="connsiteX2" fmla="*/ 2672019 w 20974038"/>
                    <a:gd name="connsiteY2" fmla="*/ 1984488 h 10816532"/>
                    <a:gd name="connsiteX3" fmla="*/ 221147 w 20974038"/>
                    <a:gd name="connsiteY3" fmla="*/ 9776316 h 10816532"/>
                    <a:gd name="connsiteX4" fmla="*/ 7600038 w 20974038"/>
                    <a:gd name="connsiteY4" fmla="*/ 6229857 h 10816532"/>
                    <a:gd name="connsiteX5" fmla="*/ 16154563 w 20974038"/>
                    <a:gd name="connsiteY5" fmla="*/ 5832922 h 10816532"/>
                    <a:gd name="connsiteX6" fmla="*/ 20171220 w 20974038"/>
                    <a:gd name="connsiteY6" fmla="*/ 5204543 h 10816532"/>
                    <a:gd name="connsiteX7" fmla="*/ 17840416 w 20974038"/>
                    <a:gd name="connsiteY7" fmla="*/ 11112 h 10816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974038" h="10816532">
                      <a:moveTo>
                        <a:pt x="17840416" y="11112"/>
                      </a:moveTo>
                      <a:cubicBezTo>
                        <a:pt x="16116067" y="-251781"/>
                        <a:pt x="14964263" y="4263198"/>
                        <a:pt x="9727670" y="1587553"/>
                      </a:cubicBezTo>
                      <a:cubicBezTo>
                        <a:pt x="6510863" y="-56062"/>
                        <a:pt x="4066712" y="889253"/>
                        <a:pt x="2672019" y="1984488"/>
                      </a:cubicBezTo>
                      <a:cubicBezTo>
                        <a:pt x="669038" y="3558486"/>
                        <a:pt x="-517597" y="6602976"/>
                        <a:pt x="221147" y="9776316"/>
                      </a:cubicBezTo>
                      <a:cubicBezTo>
                        <a:pt x="959892" y="12949656"/>
                        <a:pt x="5558255" y="8016368"/>
                        <a:pt x="7600038" y="6229857"/>
                      </a:cubicBezTo>
                      <a:cubicBezTo>
                        <a:pt x="9641819" y="4443346"/>
                        <a:pt x="14216046" y="5570641"/>
                        <a:pt x="16154563" y="5832922"/>
                      </a:cubicBezTo>
                      <a:cubicBezTo>
                        <a:pt x="17023458" y="5950477"/>
                        <a:pt x="19280938" y="6356877"/>
                        <a:pt x="20171220" y="5204543"/>
                      </a:cubicBezTo>
                      <a:cubicBezTo>
                        <a:pt x="22355984" y="2375010"/>
                        <a:pt x="19575458" y="275532"/>
                        <a:pt x="17840416" y="11112"/>
                      </a:cubicBezTo>
                      <a:close/>
                    </a:path>
                  </a:pathLst>
                </a:custGeom>
                <a:gradFill>
                  <a:gsLst>
                    <a:gs pos="20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54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256" name="Полилиния 255">
                  <a:extLst>
                    <a:ext uri="{FF2B5EF4-FFF2-40B4-BE49-F238E27FC236}">
                      <a16:creationId xmlns:a16="http://schemas.microsoft.com/office/drawing/2014/main" xmlns="" id="{6C812F0D-E66E-E440-EB2A-9A22BBAC91E4}"/>
                    </a:ext>
                  </a:extLst>
                </p:cNvPr>
                <p:cNvSpPr/>
                <p:nvPr/>
              </p:nvSpPr>
              <p:spPr>
                <a:xfrm>
                  <a:off x="-548640" y="11588563"/>
                  <a:ext cx="16815517" cy="8275715"/>
                </a:xfrm>
                <a:custGeom>
                  <a:avLst/>
                  <a:gdLst>
                    <a:gd name="connsiteX0" fmla="*/ 1882102 w 13088143"/>
                    <a:gd name="connsiteY0" fmla="*/ 785136 h 6441297"/>
                    <a:gd name="connsiteX1" fmla="*/ 8053582 w 13088143"/>
                    <a:gd name="connsiteY1" fmla="*/ 418734 h 6441297"/>
                    <a:gd name="connsiteX2" fmla="*/ 13039343 w 13088143"/>
                    <a:gd name="connsiteY2" fmla="*/ 5283628 h 6441297"/>
                    <a:gd name="connsiteX3" fmla="*/ 6628948 w 13088143"/>
                    <a:gd name="connsiteY3" fmla="*/ 5141646 h 6441297"/>
                    <a:gd name="connsiteX4" fmla="*/ 8050 w 13088143"/>
                    <a:gd name="connsiteY4" fmla="*/ 4301366 h 6441297"/>
                    <a:gd name="connsiteX5" fmla="*/ 1882102 w 13088143"/>
                    <a:gd name="connsiteY5" fmla="*/ 785136 h 6441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88143" h="6441297">
                      <a:moveTo>
                        <a:pt x="1882102" y="785136"/>
                      </a:moveTo>
                      <a:cubicBezTo>
                        <a:pt x="3065988" y="14471"/>
                        <a:pt x="5568492" y="-334526"/>
                        <a:pt x="8053582" y="418734"/>
                      </a:cubicBezTo>
                      <a:cubicBezTo>
                        <a:pt x="10538671" y="1171994"/>
                        <a:pt x="12464662" y="2983543"/>
                        <a:pt x="13039343" y="5283628"/>
                      </a:cubicBezTo>
                      <a:cubicBezTo>
                        <a:pt x="13614024" y="7583710"/>
                        <a:pt x="8970138" y="3004306"/>
                        <a:pt x="6628948" y="5141646"/>
                      </a:cubicBezTo>
                      <a:cubicBezTo>
                        <a:pt x="4287757" y="7278987"/>
                        <a:pt x="213053" y="6627099"/>
                        <a:pt x="8050" y="4301366"/>
                      </a:cubicBezTo>
                      <a:cubicBezTo>
                        <a:pt x="-105603" y="3004306"/>
                        <a:pt x="1007402" y="1355500"/>
                        <a:pt x="1882102" y="785136"/>
                      </a:cubicBezTo>
                      <a:close/>
                    </a:path>
                  </a:pathLst>
                </a:custGeom>
                <a:gradFill>
                  <a:gsLst>
                    <a:gs pos="35000">
                      <a:srgbClr val="4162FF">
                        <a:alpha val="26000"/>
                      </a:srgbClr>
                    </a:gs>
                    <a:gs pos="100000">
                      <a:srgbClr val="000000">
                        <a:alpha val="26000"/>
                      </a:srgbClr>
                    </a:gs>
                  </a:gsLst>
                  <a:lin ang="528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257" name="Полилиния 256">
                  <a:extLst>
                    <a:ext uri="{FF2B5EF4-FFF2-40B4-BE49-F238E27FC236}">
                      <a16:creationId xmlns:a16="http://schemas.microsoft.com/office/drawing/2014/main" xmlns="" id="{2487AA61-0811-39AC-EF91-199810E0E59B}"/>
                    </a:ext>
                  </a:extLst>
                </p:cNvPr>
                <p:cNvSpPr/>
                <p:nvPr/>
              </p:nvSpPr>
              <p:spPr>
                <a:xfrm flipH="1">
                  <a:off x="-3029341" y="-2955957"/>
                  <a:ext cx="30087103" cy="7531978"/>
                </a:xfrm>
                <a:custGeom>
                  <a:avLst/>
                  <a:gdLst>
                    <a:gd name="connsiteX0" fmla="*/ 0 w 13778897"/>
                    <a:gd name="connsiteY0" fmla="*/ 0 h 5862419"/>
                    <a:gd name="connsiteX1" fmla="*/ 6568654 w 13778897"/>
                    <a:gd name="connsiteY1" fmla="*/ 3633479 h 5862419"/>
                    <a:gd name="connsiteX2" fmla="*/ 13778897 w 13778897"/>
                    <a:gd name="connsiteY2" fmla="*/ 5862420 h 5862419"/>
                    <a:gd name="connsiteX3" fmla="*/ 13778897 w 13778897"/>
                    <a:gd name="connsiteY3" fmla="*/ 305334 h 5862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778897" h="5862419">
                      <a:moveTo>
                        <a:pt x="0" y="0"/>
                      </a:moveTo>
                      <a:cubicBezTo>
                        <a:pt x="244415" y="1862540"/>
                        <a:pt x="1069316" y="5831887"/>
                        <a:pt x="6568654" y="3633479"/>
                      </a:cubicBezTo>
                      <a:cubicBezTo>
                        <a:pt x="12067992" y="1435072"/>
                        <a:pt x="13778897" y="5862420"/>
                        <a:pt x="13778897" y="5862420"/>
                      </a:cubicBezTo>
                      <a:lnTo>
                        <a:pt x="13778897" y="305334"/>
                      </a:lnTo>
                      <a:close/>
                    </a:path>
                  </a:pathLst>
                </a:custGeom>
                <a:gradFill>
                  <a:gsLst>
                    <a:gs pos="35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2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258" name="Полилиния 257">
                  <a:extLst>
                    <a:ext uri="{FF2B5EF4-FFF2-40B4-BE49-F238E27FC236}">
                      <a16:creationId xmlns:a16="http://schemas.microsoft.com/office/drawing/2014/main" xmlns="" id="{0D803625-21D9-C7F5-5664-A62000010DFD}"/>
                    </a:ext>
                  </a:extLst>
                </p:cNvPr>
                <p:cNvSpPr/>
                <p:nvPr/>
              </p:nvSpPr>
              <p:spPr>
                <a:xfrm rot="18341988" flipH="1">
                  <a:off x="11798733" y="536562"/>
                  <a:ext cx="16717896" cy="13627204"/>
                </a:xfrm>
                <a:custGeom>
                  <a:avLst/>
                  <a:gdLst>
                    <a:gd name="connsiteX0" fmla="*/ 495570 w 9234722"/>
                    <a:gd name="connsiteY0" fmla="*/ 930514 h 7527469"/>
                    <a:gd name="connsiteX1" fmla="*/ 2179590 w 9234722"/>
                    <a:gd name="connsiteY1" fmla="*/ 6989569 h 7527469"/>
                    <a:gd name="connsiteX2" fmla="*/ 9132282 w 9234722"/>
                    <a:gd name="connsiteY2" fmla="*/ 4384456 h 7527469"/>
                    <a:gd name="connsiteX3" fmla="*/ 5821373 w 9234722"/>
                    <a:gd name="connsiteY3" fmla="*/ 2026969 h 7527469"/>
                    <a:gd name="connsiteX4" fmla="*/ 495570 w 9234722"/>
                    <a:gd name="connsiteY4" fmla="*/ 930514 h 752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4722" h="7527469">
                      <a:moveTo>
                        <a:pt x="495570" y="930514"/>
                      </a:moveTo>
                      <a:cubicBezTo>
                        <a:pt x="-229120" y="1916133"/>
                        <a:pt x="-510197" y="5666860"/>
                        <a:pt x="2179590" y="6989569"/>
                      </a:cubicBezTo>
                      <a:cubicBezTo>
                        <a:pt x="4869378" y="8312278"/>
                        <a:pt x="8511468" y="7101932"/>
                        <a:pt x="9132282" y="4384456"/>
                      </a:cubicBezTo>
                      <a:cubicBezTo>
                        <a:pt x="9753094" y="1666980"/>
                        <a:pt x="7414655" y="3682187"/>
                        <a:pt x="5821373" y="2026969"/>
                      </a:cubicBezTo>
                      <a:cubicBezTo>
                        <a:pt x="4228094" y="371752"/>
                        <a:pt x="1894541" y="-972025"/>
                        <a:pt x="495570" y="930514"/>
                      </a:cubicBezTo>
                      <a:close/>
                    </a:path>
                  </a:pathLst>
                </a:custGeom>
                <a:gradFill>
                  <a:gsLst>
                    <a:gs pos="38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8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</p:grpSp>
        </p:grp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1D42A05-3B0C-E453-F654-B78C8FF9F0EC}"/>
              </a:ext>
            </a:extLst>
          </p:cNvPr>
          <p:cNvGrpSpPr/>
          <p:nvPr/>
        </p:nvGrpSpPr>
        <p:grpSpPr>
          <a:xfrm>
            <a:off x="3128963" y="3255731"/>
            <a:ext cx="18170525" cy="6729565"/>
            <a:chOff x="3128963" y="3255731"/>
            <a:chExt cx="18170525" cy="6729565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9373A1B2-D8D7-CFA3-1F4E-79B2F12360F7}"/>
                </a:ext>
              </a:extLst>
            </p:cNvPr>
            <p:cNvGrpSpPr/>
            <p:nvPr/>
          </p:nvGrpSpPr>
          <p:grpSpPr>
            <a:xfrm>
              <a:off x="15913101" y="5229397"/>
              <a:ext cx="5386387" cy="4755899"/>
              <a:chOff x="15913101" y="5229397"/>
              <a:chExt cx="5386387" cy="4755899"/>
            </a:xfrm>
          </p:grpSpPr>
          <p:sp>
            <p:nvSpPr>
              <p:cNvPr id="260" name="Полилиния 259">
                <a:extLst>
                  <a:ext uri="{FF2B5EF4-FFF2-40B4-BE49-F238E27FC236}">
                    <a16:creationId xmlns:a16="http://schemas.microsoft.com/office/drawing/2014/main" xmlns="" id="{2DF05D34-510B-7872-8393-53F1C6B1F62D}"/>
                  </a:ext>
                </a:extLst>
              </p:cNvPr>
              <p:cNvSpPr/>
              <p:nvPr/>
            </p:nvSpPr>
            <p:spPr>
              <a:xfrm rot="18900000">
                <a:off x="17051587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3" name="Text 3">
                <a:extLst>
                  <a:ext uri="{FF2B5EF4-FFF2-40B4-BE49-F238E27FC236}">
                    <a16:creationId xmlns:a16="http://schemas.microsoft.com/office/drawing/2014/main" xmlns="" id="{A0564436-3711-2E4A-8E1D-07CA993AE8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13101" y="8877300"/>
                <a:ext cx="5386387" cy="1107996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/>
                  <a:t>Создание интерактивной карты</a:t>
                </a:r>
              </a:p>
            </p:txBody>
          </p:sp>
          <p:sp>
            <p:nvSpPr>
              <p:cNvPr id="264" name="Number 3">
                <a:extLst>
                  <a:ext uri="{FF2B5EF4-FFF2-40B4-BE49-F238E27FC236}">
                    <a16:creationId xmlns:a16="http://schemas.microsoft.com/office/drawing/2014/main" xmlns="" id="{C6BE5F54-4F6E-3A90-BCDC-D151B501D61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166294" y="539595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/>
                  <a:t>3</a:t>
                </a:r>
                <a:endParaRPr lang="ru-RU" dirty="0"/>
              </a:p>
            </p:txBody>
          </p:sp>
        </p:grpSp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xmlns="" id="{A7439F10-44B3-4A6D-6FB9-26484D1512E9}"/>
                </a:ext>
              </a:extLst>
            </p:cNvPr>
            <p:cNvGrpSpPr/>
            <p:nvPr/>
          </p:nvGrpSpPr>
          <p:grpSpPr>
            <a:xfrm>
              <a:off x="9521032" y="5229397"/>
              <a:ext cx="5386387" cy="4201901"/>
              <a:chOff x="9521032" y="5229397"/>
              <a:chExt cx="5386387" cy="4201901"/>
            </a:xfrm>
          </p:grpSpPr>
          <p:sp>
            <p:nvSpPr>
              <p:cNvPr id="261" name="Полилиния 260">
                <a:extLst>
                  <a:ext uri="{FF2B5EF4-FFF2-40B4-BE49-F238E27FC236}">
                    <a16:creationId xmlns:a16="http://schemas.microsoft.com/office/drawing/2014/main" xmlns="" id="{05550015-A226-53FC-E5AE-E72A55C961EB}"/>
                  </a:ext>
                </a:extLst>
              </p:cNvPr>
              <p:cNvSpPr/>
              <p:nvPr/>
            </p:nvSpPr>
            <p:spPr>
              <a:xfrm rot="18900000">
                <a:off x="10637966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5" name="Text 2">
                <a:extLst>
                  <a:ext uri="{FF2B5EF4-FFF2-40B4-BE49-F238E27FC236}">
                    <a16:creationId xmlns:a16="http://schemas.microsoft.com/office/drawing/2014/main" xmlns="" id="{F54339E8-6BC7-138A-8580-567AE8D75D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21032" y="8877300"/>
                <a:ext cx="5386387" cy="553998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/>
                  <a:t>Создание модели</a:t>
                </a:r>
              </a:p>
            </p:txBody>
          </p:sp>
          <p:sp>
            <p:nvSpPr>
              <p:cNvPr id="266" name="Number 2">
                <a:extLst>
                  <a:ext uri="{FF2B5EF4-FFF2-40B4-BE49-F238E27FC236}">
                    <a16:creationId xmlns:a16="http://schemas.microsoft.com/office/drawing/2014/main" xmlns="" id="{084F17A7-7167-5CAB-FB8C-583573AB6E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74225" y="539595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/>
                  <a:t>2</a:t>
                </a:r>
                <a:endParaRPr lang="ru-RU" dirty="0"/>
              </a:p>
            </p:txBody>
          </p:sp>
        </p:grp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94541D36-4F0A-2C7D-51BC-1CEE3519197C}"/>
                </a:ext>
              </a:extLst>
            </p:cNvPr>
            <p:cNvGrpSpPr/>
            <p:nvPr/>
          </p:nvGrpSpPr>
          <p:grpSpPr>
            <a:xfrm>
              <a:off x="3128963" y="5229397"/>
              <a:ext cx="5386387" cy="4201901"/>
              <a:chOff x="3128963" y="5229397"/>
              <a:chExt cx="5386387" cy="4201901"/>
            </a:xfrm>
          </p:grpSpPr>
          <p:sp>
            <p:nvSpPr>
              <p:cNvPr id="262" name="Полилиния 261">
                <a:extLst>
                  <a:ext uri="{FF2B5EF4-FFF2-40B4-BE49-F238E27FC236}">
                    <a16:creationId xmlns:a16="http://schemas.microsoft.com/office/drawing/2014/main" xmlns="" id="{34435FC8-69D7-5841-EF57-9A6124B083DD}"/>
                  </a:ext>
                </a:extLst>
              </p:cNvPr>
              <p:cNvSpPr/>
              <p:nvPr/>
            </p:nvSpPr>
            <p:spPr>
              <a:xfrm rot="18900000">
                <a:off x="4265615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7" name="Text 1">
                <a:extLst>
                  <a:ext uri="{FF2B5EF4-FFF2-40B4-BE49-F238E27FC236}">
                    <a16:creationId xmlns:a16="http://schemas.microsoft.com/office/drawing/2014/main" xmlns="" id="{706766FA-DC37-4A48-6381-447A883E29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28963" y="8877300"/>
                <a:ext cx="5386387" cy="553998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/>
                  <a:t>Создание дата-сета</a:t>
                </a:r>
              </a:p>
            </p:txBody>
          </p:sp>
          <p:sp>
            <p:nvSpPr>
              <p:cNvPr id="268" name="Number 1">
                <a:extLst>
                  <a:ext uri="{FF2B5EF4-FFF2-40B4-BE49-F238E27FC236}">
                    <a16:creationId xmlns:a16="http://schemas.microsoft.com/office/drawing/2014/main" xmlns="" id="{E4F59C49-69E8-FCC2-31B8-C7AB5CBDF4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9016" y="538129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/>
                  <a:t>1</a:t>
                </a:r>
              </a:p>
            </p:txBody>
          </p:sp>
        </p:grpSp>
        <p:sp>
          <p:nvSpPr>
            <p:cNvPr id="269" name="Title">
              <a:extLst>
                <a:ext uri="{FF2B5EF4-FFF2-40B4-BE49-F238E27FC236}">
                  <a16:creationId xmlns:a16="http://schemas.microsoft.com/office/drawing/2014/main" xmlns="" id="{9F7CD8D0-5132-075F-AFB6-B6AE3BB78C9C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3255731"/>
              <a:ext cx="18170525" cy="1477328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/>
                <a:t>Стадии разработки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32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Группа 187">
            <a:extLst>
              <a:ext uri="{FF2B5EF4-FFF2-40B4-BE49-F238E27FC236}">
                <a16:creationId xmlns:a16="http://schemas.microsoft.com/office/drawing/2014/main" xmlns="" id="{F40B6023-E2E5-188D-62E8-E0FFE9914211}"/>
              </a:ext>
            </a:extLst>
          </p:cNvPr>
          <p:cNvGrpSpPr/>
          <p:nvPr/>
        </p:nvGrpSpPr>
        <p:grpSpPr>
          <a:xfrm>
            <a:off x="-403507" y="-3029653"/>
            <a:ext cx="32742321" cy="27982217"/>
            <a:chOff x="-343872" y="-3029653"/>
            <a:chExt cx="32742321" cy="27982217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9C0CD81B-426E-6473-67C1-75C24AED4724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5DEE0298-6873-4D12-2782-EAF2E7BD7D0C}"/>
                </a:ext>
              </a:extLst>
            </p:cNvPr>
            <p:cNvSpPr/>
            <p:nvPr/>
          </p:nvSpPr>
          <p:spPr>
            <a:xfrm rot="4567511">
              <a:off x="16424749" y="7104906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67850226-D3BA-47D7-127B-15F7F41B489E}"/>
                </a:ext>
              </a:extLst>
            </p:cNvPr>
            <p:cNvSpPr/>
            <p:nvPr/>
          </p:nvSpPr>
          <p:spPr>
            <a:xfrm rot="4567511">
              <a:off x="12588666" y="-2632193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61D0ACA6-B9FC-1361-1743-F4E93354D334}"/>
                </a:ext>
              </a:extLst>
            </p:cNvPr>
            <p:cNvGrpSpPr/>
            <p:nvPr/>
          </p:nvGrpSpPr>
          <p:grpSpPr>
            <a:xfrm>
              <a:off x="12467709" y="-1146994"/>
              <a:ext cx="12105157" cy="14279375"/>
              <a:chOff x="12467709" y="-1146994"/>
              <a:chExt cx="12105157" cy="14279375"/>
            </a:xfr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22C76579-08C0-CCAD-796C-41139A26A064}"/>
                  </a:ext>
                </a:extLst>
              </p:cNvPr>
              <p:cNvSpPr/>
              <p:nvPr/>
            </p:nvSpPr>
            <p:spPr>
              <a:xfrm>
                <a:off x="12467710" y="11288223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2E94E410-83DA-2FB3-CCF3-E0FE145D3A18}"/>
                  </a:ext>
                </a:extLst>
              </p:cNvPr>
              <p:cNvSpPr/>
              <p:nvPr/>
            </p:nvSpPr>
            <p:spPr>
              <a:xfrm>
                <a:off x="12892441" y="11290184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0D9C5360-B04A-970F-4226-A929FA0D3094}"/>
                  </a:ext>
                </a:extLst>
              </p:cNvPr>
              <p:cNvSpPr/>
              <p:nvPr/>
            </p:nvSpPr>
            <p:spPr>
              <a:xfrm>
                <a:off x="13317533" y="1128822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07CE3A40-6093-B453-A3F3-A65C6A7761A5}"/>
                  </a:ext>
                </a:extLst>
              </p:cNvPr>
              <p:cNvSpPr/>
              <p:nvPr/>
            </p:nvSpPr>
            <p:spPr>
              <a:xfrm>
                <a:off x="13741463" y="1128822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82DDC217-1778-65F6-919B-B9C543071697}"/>
                  </a:ext>
                </a:extLst>
              </p:cNvPr>
              <p:cNvSpPr/>
              <p:nvPr/>
            </p:nvSpPr>
            <p:spPr>
              <a:xfrm>
                <a:off x="14166176" y="11288223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A092742E-FCF0-D0FA-021E-E2519C92E760}"/>
                  </a:ext>
                </a:extLst>
              </p:cNvPr>
              <p:cNvSpPr/>
              <p:nvPr/>
            </p:nvSpPr>
            <p:spPr>
              <a:xfrm>
                <a:off x="14590892" y="11288223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623B13A9-D9B8-E74A-1107-A18FB2E18A2D}"/>
                  </a:ext>
                </a:extLst>
              </p:cNvPr>
              <p:cNvSpPr/>
              <p:nvPr/>
            </p:nvSpPr>
            <p:spPr>
              <a:xfrm>
                <a:off x="15016392" y="11288223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91E72685-D836-D889-C71C-1A623FD02F88}"/>
                  </a:ext>
                </a:extLst>
              </p:cNvPr>
              <p:cNvSpPr/>
              <p:nvPr/>
            </p:nvSpPr>
            <p:spPr>
              <a:xfrm>
                <a:off x="15441107" y="11288223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DD4627A0-46B7-19B2-7217-094977171D5E}"/>
                  </a:ext>
                </a:extLst>
              </p:cNvPr>
              <p:cNvSpPr/>
              <p:nvPr/>
            </p:nvSpPr>
            <p:spPr>
              <a:xfrm>
                <a:off x="12467709" y="1171307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13034BB3-1C4A-79A6-4BB5-0C8241DE4FE9}"/>
                  </a:ext>
                </a:extLst>
              </p:cNvPr>
              <p:cNvSpPr/>
              <p:nvPr/>
            </p:nvSpPr>
            <p:spPr>
              <a:xfrm>
                <a:off x="12892423" y="1171307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ABD2B3CA-690A-C780-B9E3-FCF5AB83136C}"/>
                  </a:ext>
                </a:extLst>
              </p:cNvPr>
              <p:cNvSpPr/>
              <p:nvPr/>
            </p:nvSpPr>
            <p:spPr>
              <a:xfrm>
                <a:off x="13317533" y="11713073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9F94FC43-4538-984D-969E-0CE208DB0EB2}"/>
                  </a:ext>
                </a:extLst>
              </p:cNvPr>
              <p:cNvSpPr/>
              <p:nvPr/>
            </p:nvSpPr>
            <p:spPr>
              <a:xfrm>
                <a:off x="13741463" y="11713073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14F1A143-6B35-1B7B-9EF5-2B8337AC9B3E}"/>
                  </a:ext>
                </a:extLst>
              </p:cNvPr>
              <p:cNvSpPr/>
              <p:nvPr/>
            </p:nvSpPr>
            <p:spPr>
              <a:xfrm>
                <a:off x="14166177" y="1171307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B8980EBD-EAF7-F6BE-6958-BACC32D667BC}"/>
                  </a:ext>
                </a:extLst>
              </p:cNvPr>
              <p:cNvSpPr/>
              <p:nvPr/>
            </p:nvSpPr>
            <p:spPr>
              <a:xfrm>
                <a:off x="14590893" y="1171307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17B3E416-0257-2530-7C0C-3D08C738C879}"/>
                  </a:ext>
                </a:extLst>
              </p:cNvPr>
              <p:cNvSpPr/>
              <p:nvPr/>
            </p:nvSpPr>
            <p:spPr>
              <a:xfrm>
                <a:off x="15016391" y="1171307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2BC5AE9A-5606-E758-5534-68AEB99EC109}"/>
                  </a:ext>
                </a:extLst>
              </p:cNvPr>
              <p:cNvSpPr/>
              <p:nvPr/>
            </p:nvSpPr>
            <p:spPr>
              <a:xfrm>
                <a:off x="15441105" y="1171307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4267F3E9-C701-A6DF-A97D-EEF50ED33461}"/>
                  </a:ext>
                </a:extLst>
              </p:cNvPr>
              <p:cNvSpPr/>
              <p:nvPr/>
            </p:nvSpPr>
            <p:spPr>
              <a:xfrm>
                <a:off x="12467709" y="12137532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C25C846C-CCDD-BCD4-D2CA-EC9FBE443CA6}"/>
                  </a:ext>
                </a:extLst>
              </p:cNvPr>
              <p:cNvSpPr/>
              <p:nvPr/>
            </p:nvSpPr>
            <p:spPr>
              <a:xfrm>
                <a:off x="12892423" y="12137532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068595E3-8662-DE1E-AA8D-D59793D098FB}"/>
                  </a:ext>
                </a:extLst>
              </p:cNvPr>
              <p:cNvSpPr/>
              <p:nvPr/>
            </p:nvSpPr>
            <p:spPr>
              <a:xfrm>
                <a:off x="13317533" y="12137532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19C3972-6D91-3493-C025-210C327FD354}"/>
                  </a:ext>
                </a:extLst>
              </p:cNvPr>
              <p:cNvSpPr/>
              <p:nvPr/>
            </p:nvSpPr>
            <p:spPr>
              <a:xfrm>
                <a:off x="13741463" y="12137532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EABE59D8-BD5E-CAF2-74D2-68CE4F854DE2}"/>
                  </a:ext>
                </a:extLst>
              </p:cNvPr>
              <p:cNvSpPr/>
              <p:nvPr/>
            </p:nvSpPr>
            <p:spPr>
              <a:xfrm>
                <a:off x="14166177" y="12137532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1C8BFFAB-79A6-791E-AE62-CC97E62E8B29}"/>
                  </a:ext>
                </a:extLst>
              </p:cNvPr>
              <p:cNvSpPr/>
              <p:nvPr/>
            </p:nvSpPr>
            <p:spPr>
              <a:xfrm>
                <a:off x="14590893" y="12137532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893EDE24-ED98-D9FC-597F-2312F59B7D43}"/>
                  </a:ext>
                </a:extLst>
              </p:cNvPr>
              <p:cNvSpPr/>
              <p:nvPr/>
            </p:nvSpPr>
            <p:spPr>
              <a:xfrm>
                <a:off x="15016391" y="12137532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E72FD1BA-8B52-DB58-7EE0-1407099CDDAA}"/>
                  </a:ext>
                </a:extLst>
              </p:cNvPr>
              <p:cNvSpPr/>
              <p:nvPr/>
            </p:nvSpPr>
            <p:spPr>
              <a:xfrm>
                <a:off x="15441105" y="12137532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3ADA7F94-8B55-56C1-8D3B-4EC3BA1A9842}"/>
                  </a:ext>
                </a:extLst>
              </p:cNvPr>
              <p:cNvSpPr/>
              <p:nvPr/>
            </p:nvSpPr>
            <p:spPr>
              <a:xfrm>
                <a:off x="12467709" y="1256199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5FEE0E64-F521-4F31-C12D-98918CC9E71C}"/>
                  </a:ext>
                </a:extLst>
              </p:cNvPr>
              <p:cNvSpPr/>
              <p:nvPr/>
            </p:nvSpPr>
            <p:spPr>
              <a:xfrm>
                <a:off x="12892423" y="1256199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1B26E945-B747-A4DC-1E06-BF83A8DBDD42}"/>
                  </a:ext>
                </a:extLst>
              </p:cNvPr>
              <p:cNvSpPr/>
              <p:nvPr/>
            </p:nvSpPr>
            <p:spPr>
              <a:xfrm>
                <a:off x="13317533" y="1256199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4E9DCABD-7EDE-5246-F57B-B0CCD56B6168}"/>
                  </a:ext>
                </a:extLst>
              </p:cNvPr>
              <p:cNvSpPr/>
              <p:nvPr/>
            </p:nvSpPr>
            <p:spPr>
              <a:xfrm>
                <a:off x="13741463" y="1256199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303243D4-0FD0-86A9-D1CD-FAE61A05AE5C}"/>
                  </a:ext>
                </a:extLst>
              </p:cNvPr>
              <p:cNvSpPr/>
              <p:nvPr/>
            </p:nvSpPr>
            <p:spPr>
              <a:xfrm>
                <a:off x="14166177" y="1256198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42C4E98F-24DE-8A63-FC01-9A6765C3EB9C}"/>
                  </a:ext>
                </a:extLst>
              </p:cNvPr>
              <p:cNvSpPr/>
              <p:nvPr/>
            </p:nvSpPr>
            <p:spPr>
              <a:xfrm>
                <a:off x="14590893" y="1256198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28F2530C-0E09-466B-98D4-586DC7CA52D6}"/>
                  </a:ext>
                </a:extLst>
              </p:cNvPr>
              <p:cNvSpPr/>
              <p:nvPr/>
            </p:nvSpPr>
            <p:spPr>
              <a:xfrm>
                <a:off x="15016391" y="1256199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3FDE497D-26F5-9D47-0EA5-010051385777}"/>
                  </a:ext>
                </a:extLst>
              </p:cNvPr>
              <p:cNvSpPr/>
              <p:nvPr/>
            </p:nvSpPr>
            <p:spPr>
              <a:xfrm>
                <a:off x="15441105" y="1256199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56B9C59E-684C-1C1B-74BC-A2BD2A12542A}"/>
                  </a:ext>
                </a:extLst>
              </p:cNvPr>
              <p:cNvSpPr/>
              <p:nvPr/>
            </p:nvSpPr>
            <p:spPr>
              <a:xfrm>
                <a:off x="12467709" y="1298644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789FB64F-4107-421C-E684-EBB2980C2165}"/>
                  </a:ext>
                </a:extLst>
              </p:cNvPr>
              <p:cNvSpPr/>
              <p:nvPr/>
            </p:nvSpPr>
            <p:spPr>
              <a:xfrm>
                <a:off x="12892423" y="1298644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323B4138-C20F-2536-9E5F-D93A525EA360}"/>
                  </a:ext>
                </a:extLst>
              </p:cNvPr>
              <p:cNvSpPr/>
              <p:nvPr/>
            </p:nvSpPr>
            <p:spPr>
              <a:xfrm>
                <a:off x="13317533" y="1298644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A95892F1-332F-176F-206B-11EA71B24213}"/>
                  </a:ext>
                </a:extLst>
              </p:cNvPr>
              <p:cNvSpPr/>
              <p:nvPr/>
            </p:nvSpPr>
            <p:spPr>
              <a:xfrm>
                <a:off x="13741463" y="1298644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2115161F-2566-40C5-3FAD-405E663CFE7B}"/>
                  </a:ext>
                </a:extLst>
              </p:cNvPr>
              <p:cNvSpPr/>
              <p:nvPr/>
            </p:nvSpPr>
            <p:spPr>
              <a:xfrm>
                <a:off x="14166177" y="12986448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ED34DBB6-BAE4-F976-3885-6E8F209A2156}"/>
                  </a:ext>
                </a:extLst>
              </p:cNvPr>
              <p:cNvSpPr/>
              <p:nvPr/>
            </p:nvSpPr>
            <p:spPr>
              <a:xfrm>
                <a:off x="14590893" y="12986448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FFB799B6-A00B-2536-EF8A-D4473857CD21}"/>
                  </a:ext>
                </a:extLst>
              </p:cNvPr>
              <p:cNvSpPr/>
              <p:nvPr/>
            </p:nvSpPr>
            <p:spPr>
              <a:xfrm>
                <a:off x="15016391" y="1298644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4A3C5021-FBD6-18FD-E817-C29345ACDC3E}"/>
                  </a:ext>
                </a:extLst>
              </p:cNvPr>
              <p:cNvSpPr/>
              <p:nvPr/>
            </p:nvSpPr>
            <p:spPr>
              <a:xfrm>
                <a:off x="15441105" y="1298644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7" name="Полилиния 46">
                <a:extLst>
                  <a:ext uri="{FF2B5EF4-FFF2-40B4-BE49-F238E27FC236}">
                    <a16:creationId xmlns:a16="http://schemas.microsoft.com/office/drawing/2014/main" xmlns="" id="{548A6210-243B-66CA-6817-EA821C36AAC9}"/>
                  </a:ext>
                </a:extLst>
              </p:cNvPr>
              <p:cNvSpPr/>
              <p:nvPr/>
            </p:nvSpPr>
            <p:spPr>
              <a:xfrm>
                <a:off x="14305132" y="4914285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793 h 113585"/>
                  <a:gd name="connsiteX1" fmla="*/ 56826 w 113652"/>
                  <a:gd name="connsiteY1" fmla="*/ 113585 h 113585"/>
                  <a:gd name="connsiteX2" fmla="*/ 0 w 113652"/>
                  <a:gd name="connsiteY2" fmla="*/ 56793 h 113585"/>
                  <a:gd name="connsiteX3" fmla="*/ 56826 w 113652"/>
                  <a:gd name="connsiteY3" fmla="*/ 1 h 113585"/>
                  <a:gd name="connsiteX4" fmla="*/ 113652 w 113652"/>
                  <a:gd name="connsiteY4" fmla="*/ 56181 h 113585"/>
                  <a:gd name="connsiteX5" fmla="*/ 113652 w 113652"/>
                  <a:gd name="connsiteY5" fmla="*/ 56793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113652" y="56793"/>
                    </a:moveTo>
                    <a:cubicBezTo>
                      <a:pt x="113652" y="88159"/>
                      <a:pt x="88210" y="113585"/>
                      <a:pt x="56826" y="113585"/>
                    </a:cubicBezTo>
                    <a:cubicBezTo>
                      <a:pt x="25442" y="113585"/>
                      <a:pt x="0" y="88159"/>
                      <a:pt x="0" y="56793"/>
                    </a:cubicBezTo>
                    <a:cubicBezTo>
                      <a:pt x="0" y="25428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1"/>
                    </a:cubicBezTo>
                    <a:cubicBezTo>
                      <a:pt x="113653" y="56385"/>
                      <a:pt x="113653" y="56589"/>
                      <a:pt x="113652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D14E674D-D294-8D24-B8D9-1438D2151098}"/>
                  </a:ext>
                </a:extLst>
              </p:cNvPr>
              <p:cNvSpPr/>
              <p:nvPr/>
            </p:nvSpPr>
            <p:spPr>
              <a:xfrm>
                <a:off x="14730631" y="4914285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1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9"/>
                      <a:pt x="88211" y="113585"/>
                      <a:pt x="56826" y="113584"/>
                    </a:cubicBez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0"/>
                      <a:pt x="113653" y="25290"/>
                      <a:pt x="113654" y="56487"/>
                    </a:cubicBezTo>
                    <a:cubicBezTo>
                      <a:pt x="113654" y="56589"/>
                      <a:pt x="113654" y="56691"/>
                      <a:pt x="113653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4009A340-DC3E-5565-B249-D90BF3D61A85}"/>
                  </a:ext>
                </a:extLst>
              </p:cNvPr>
              <p:cNvSpPr/>
              <p:nvPr/>
            </p:nvSpPr>
            <p:spPr>
              <a:xfrm>
                <a:off x="15154560" y="4914285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1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9"/>
                      <a:pt x="88211" y="113585"/>
                      <a:pt x="56826" y="113584"/>
                    </a:cubicBez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0"/>
                      <a:pt x="113653" y="25290"/>
                      <a:pt x="113654" y="56487"/>
                    </a:cubicBezTo>
                    <a:cubicBezTo>
                      <a:pt x="113654" y="56589"/>
                      <a:pt x="113654" y="56691"/>
                      <a:pt x="113653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5CB17732-0291-F0C9-5A0A-5054F4AB8E1E}"/>
                  </a:ext>
                </a:extLst>
              </p:cNvPr>
              <p:cNvSpPr/>
              <p:nvPr/>
            </p:nvSpPr>
            <p:spPr>
              <a:xfrm>
                <a:off x="15580062" y="491428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2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2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2"/>
                    </a:moveTo>
                    <a:cubicBezTo>
                      <a:pt x="112873" y="87989"/>
                      <a:pt x="87431" y="113141"/>
                      <a:pt x="56215" y="112973"/>
                    </a:cubicBezTo>
                    <a:cubicBezTo>
                      <a:pt x="25000" y="112804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8"/>
                      <a:pt x="113042" y="56690"/>
                      <a:pt x="11304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B88C61EE-CB21-F89C-0558-0B0DE18FDC2B}"/>
                  </a:ext>
                </a:extLst>
              </p:cNvPr>
              <p:cNvSpPr/>
              <p:nvPr/>
            </p:nvSpPr>
            <p:spPr>
              <a:xfrm>
                <a:off x="16004776" y="491428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2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2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2"/>
                    </a:moveTo>
                    <a:cubicBezTo>
                      <a:pt x="112873" y="87989"/>
                      <a:pt x="87431" y="113141"/>
                      <a:pt x="56215" y="112973"/>
                    </a:cubicBezTo>
                    <a:cubicBezTo>
                      <a:pt x="25000" y="112804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8"/>
                      <a:pt x="113042" y="56690"/>
                      <a:pt x="11304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FD146DA-5D8B-E297-D883-B08FCACEB5FA}"/>
                  </a:ext>
                </a:extLst>
              </p:cNvPr>
              <p:cNvSpPr/>
              <p:nvPr/>
            </p:nvSpPr>
            <p:spPr>
              <a:xfrm>
                <a:off x="16429099" y="4914285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793 h 113585"/>
                  <a:gd name="connsiteX1" fmla="*/ 56826 w 113652"/>
                  <a:gd name="connsiteY1" fmla="*/ 113585 h 113585"/>
                  <a:gd name="connsiteX2" fmla="*/ 0 w 113652"/>
                  <a:gd name="connsiteY2" fmla="*/ 56793 h 113585"/>
                  <a:gd name="connsiteX3" fmla="*/ 56826 w 113652"/>
                  <a:gd name="connsiteY3" fmla="*/ 1 h 113585"/>
                  <a:gd name="connsiteX4" fmla="*/ 113652 w 113652"/>
                  <a:gd name="connsiteY4" fmla="*/ 56181 h 113585"/>
                  <a:gd name="connsiteX5" fmla="*/ 113652 w 113652"/>
                  <a:gd name="connsiteY5" fmla="*/ 56793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113652" y="56793"/>
                    </a:moveTo>
                    <a:cubicBezTo>
                      <a:pt x="113652" y="88159"/>
                      <a:pt x="88210" y="113585"/>
                      <a:pt x="56826" y="113585"/>
                    </a:cubicBezTo>
                    <a:cubicBezTo>
                      <a:pt x="25442" y="113585"/>
                      <a:pt x="0" y="88159"/>
                      <a:pt x="0" y="56793"/>
                    </a:cubicBezTo>
                    <a:cubicBezTo>
                      <a:pt x="0" y="25428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1"/>
                    </a:cubicBezTo>
                    <a:cubicBezTo>
                      <a:pt x="113653" y="56385"/>
                      <a:pt x="113653" y="56589"/>
                      <a:pt x="113652" y="5679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3FB48F2B-239A-5BAB-9C89-A86A8D182235}"/>
                  </a:ext>
                </a:extLst>
              </p:cNvPr>
              <p:cNvSpPr/>
              <p:nvPr/>
            </p:nvSpPr>
            <p:spPr>
              <a:xfrm>
                <a:off x="14305132" y="5339134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5 h 113585"/>
                  <a:gd name="connsiteX2" fmla="*/ 1 w 113652"/>
                  <a:gd name="connsiteY2" fmla="*/ 57099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7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3"/>
                      <a:pt x="88516" y="113416"/>
                      <a:pt x="57132" y="113585"/>
                    </a:cubicBezTo>
                    <a:cubicBezTo>
                      <a:pt x="25748" y="113753"/>
                      <a:pt x="170" y="88464"/>
                      <a:pt x="1" y="57099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3"/>
                      <a:pt x="113653" y="56385"/>
                      <a:pt x="113653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25ADEF9D-020A-BD12-DFD0-E2229FAFE784}"/>
                  </a:ext>
                </a:extLst>
              </p:cNvPr>
              <p:cNvSpPr/>
              <p:nvPr/>
            </p:nvSpPr>
            <p:spPr>
              <a:xfrm>
                <a:off x="14730632" y="5339134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4 h 113584"/>
                  <a:gd name="connsiteX2" fmla="*/ 1 w 113652"/>
                  <a:gd name="connsiteY2" fmla="*/ 57097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3"/>
                      <a:pt x="88515" y="113416"/>
                      <a:pt x="57131" y="113584"/>
                    </a:cubicBezTo>
                    <a:cubicBezTo>
                      <a:pt x="25747" y="113751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F509FC9-689B-38D4-6708-F7E44BABC255}"/>
                  </a:ext>
                </a:extLst>
              </p:cNvPr>
              <p:cNvSpPr/>
              <p:nvPr/>
            </p:nvSpPr>
            <p:spPr>
              <a:xfrm>
                <a:off x="15154560" y="5339098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516 h 113584"/>
                  <a:gd name="connsiteX1" fmla="*/ 57103 w 113653"/>
                  <a:gd name="connsiteY1" fmla="*/ 113584 h 113584"/>
                  <a:gd name="connsiteX2" fmla="*/ 1 w 113653"/>
                  <a:gd name="connsiteY2" fmla="*/ 57068 h 113584"/>
                  <a:gd name="connsiteX3" fmla="*/ 56551 w 113653"/>
                  <a:gd name="connsiteY3" fmla="*/ 1 h 113584"/>
                  <a:gd name="connsiteX4" fmla="*/ 58659 w 113653"/>
                  <a:gd name="connsiteY4" fmla="*/ 30 h 113584"/>
                  <a:gd name="connsiteX5" fmla="*/ 113652 w 113653"/>
                  <a:gd name="connsiteY5" fmla="*/ 5651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13653" y="56516"/>
                    </a:moveTo>
                    <a:cubicBezTo>
                      <a:pt x="113805" y="87882"/>
                      <a:pt x="88487" y="113431"/>
                      <a:pt x="57103" y="113584"/>
                    </a:cubicBezTo>
                    <a:cubicBezTo>
                      <a:pt x="25718" y="113736"/>
                      <a:pt x="154" y="88433"/>
                      <a:pt x="1" y="57068"/>
                    </a:cubicBezTo>
                    <a:cubicBezTo>
                      <a:pt x="-151" y="25703"/>
                      <a:pt x="25166" y="153"/>
                      <a:pt x="56551" y="1"/>
                    </a:cubicBezTo>
                    <a:cubicBezTo>
                      <a:pt x="57254" y="-3"/>
                      <a:pt x="57957" y="7"/>
                      <a:pt x="58659" y="30"/>
                    </a:cubicBezTo>
                    <a:cubicBezTo>
                      <a:pt x="89276" y="857"/>
                      <a:pt x="113663" y="25906"/>
                      <a:pt x="113652" y="5651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592913CE-CAD6-C49F-428C-A00674A693E1}"/>
                  </a:ext>
                </a:extLst>
              </p:cNvPr>
              <p:cNvSpPr/>
              <p:nvPr/>
            </p:nvSpPr>
            <p:spPr>
              <a:xfrm>
                <a:off x="15580059" y="5339135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D526727F-8701-0EE9-2BB9-188FE3213926}"/>
                  </a:ext>
                </a:extLst>
              </p:cNvPr>
              <p:cNvSpPr/>
              <p:nvPr/>
            </p:nvSpPr>
            <p:spPr>
              <a:xfrm>
                <a:off x="16004775" y="5339135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98275CBB-AD9E-AF9A-DF58-C488D783C6D9}"/>
                  </a:ext>
                </a:extLst>
              </p:cNvPr>
              <p:cNvSpPr/>
              <p:nvPr/>
            </p:nvSpPr>
            <p:spPr>
              <a:xfrm>
                <a:off x="16429099" y="5339134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5 h 113585"/>
                  <a:gd name="connsiteX2" fmla="*/ 1 w 113652"/>
                  <a:gd name="connsiteY2" fmla="*/ 57099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7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3"/>
                      <a:pt x="88516" y="113416"/>
                      <a:pt x="57132" y="113585"/>
                    </a:cubicBezTo>
                    <a:cubicBezTo>
                      <a:pt x="25748" y="113753"/>
                      <a:pt x="170" y="88464"/>
                      <a:pt x="1" y="57099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3"/>
                      <a:pt x="113653" y="56385"/>
                      <a:pt x="113653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C420F17A-ED5D-A9C1-08B2-F6EEF622B704}"/>
                  </a:ext>
                </a:extLst>
              </p:cNvPr>
              <p:cNvSpPr/>
              <p:nvPr/>
            </p:nvSpPr>
            <p:spPr>
              <a:xfrm>
                <a:off x="14305132" y="5764771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63B514AE-9CC0-C165-87BB-A5C30AE72BC7}"/>
                  </a:ext>
                </a:extLst>
              </p:cNvPr>
              <p:cNvSpPr/>
              <p:nvPr/>
            </p:nvSpPr>
            <p:spPr>
              <a:xfrm>
                <a:off x="14730632" y="576477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23FA1D69-3A8A-8DC1-9D09-09292949AEC7}"/>
                  </a:ext>
                </a:extLst>
              </p:cNvPr>
              <p:cNvSpPr/>
              <p:nvPr/>
            </p:nvSpPr>
            <p:spPr>
              <a:xfrm>
                <a:off x="15154561" y="576477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84D88F04-BA47-C583-D2FD-50647CB7EC30}"/>
                  </a:ext>
                </a:extLst>
              </p:cNvPr>
              <p:cNvSpPr/>
              <p:nvPr/>
            </p:nvSpPr>
            <p:spPr>
              <a:xfrm>
                <a:off x="15580059" y="5764771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03F4D643-C705-970C-4862-BCF609E864E9}"/>
                  </a:ext>
                </a:extLst>
              </p:cNvPr>
              <p:cNvSpPr/>
              <p:nvPr/>
            </p:nvSpPr>
            <p:spPr>
              <a:xfrm>
                <a:off x="16004775" y="5764771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653CC998-37F7-4060-DE95-826C74494FD7}"/>
                  </a:ext>
                </a:extLst>
              </p:cNvPr>
              <p:cNvSpPr/>
              <p:nvPr/>
            </p:nvSpPr>
            <p:spPr>
              <a:xfrm>
                <a:off x="16429099" y="5764771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CDD9DE31-8284-D991-118A-F7A9FA7214BF}"/>
                  </a:ext>
                </a:extLst>
              </p:cNvPr>
              <p:cNvSpPr/>
              <p:nvPr/>
            </p:nvSpPr>
            <p:spPr>
              <a:xfrm>
                <a:off x="14305132" y="6188053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50BD926F-2FA8-6DA0-1E08-1D33FCE6A0D5}"/>
                  </a:ext>
                </a:extLst>
              </p:cNvPr>
              <p:cNvSpPr/>
              <p:nvPr/>
            </p:nvSpPr>
            <p:spPr>
              <a:xfrm>
                <a:off x="14730632" y="618805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ED395772-C2A1-DB2B-448C-F1B95E0C271A}"/>
                  </a:ext>
                </a:extLst>
              </p:cNvPr>
              <p:cNvSpPr/>
              <p:nvPr/>
            </p:nvSpPr>
            <p:spPr>
              <a:xfrm>
                <a:off x="15154561" y="6188053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D9E9F64E-28C4-B405-3F1C-02593757E4AB}"/>
                  </a:ext>
                </a:extLst>
              </p:cNvPr>
              <p:cNvSpPr/>
              <p:nvPr/>
            </p:nvSpPr>
            <p:spPr>
              <a:xfrm>
                <a:off x="15580059" y="618805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72AB9A64-C6D3-E35C-6D2D-4B767F5322CF}"/>
                  </a:ext>
                </a:extLst>
              </p:cNvPr>
              <p:cNvSpPr/>
              <p:nvPr/>
            </p:nvSpPr>
            <p:spPr>
              <a:xfrm>
                <a:off x="16004775" y="6188053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42B4AA6C-C7BD-660E-0F0C-FD15C61B4A08}"/>
                  </a:ext>
                </a:extLst>
              </p:cNvPr>
              <p:cNvSpPr/>
              <p:nvPr/>
            </p:nvSpPr>
            <p:spPr>
              <a:xfrm>
                <a:off x="16429099" y="6188053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B8A14BE4-9BD0-0446-428E-5D6091F6E50F}"/>
                  </a:ext>
                </a:extLst>
              </p:cNvPr>
              <p:cNvSpPr/>
              <p:nvPr/>
            </p:nvSpPr>
            <p:spPr>
              <a:xfrm>
                <a:off x="14305132" y="661251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076025A3-ED4E-5456-F6CA-0E1F037F3485}"/>
                  </a:ext>
                </a:extLst>
              </p:cNvPr>
              <p:cNvSpPr/>
              <p:nvPr/>
            </p:nvSpPr>
            <p:spPr>
              <a:xfrm>
                <a:off x="14730632" y="661251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2388F002-4280-D162-FCA4-B6B4E563CC0B}"/>
                  </a:ext>
                </a:extLst>
              </p:cNvPr>
              <p:cNvSpPr/>
              <p:nvPr/>
            </p:nvSpPr>
            <p:spPr>
              <a:xfrm>
                <a:off x="15154561" y="661251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E1C2D642-400C-98F6-8FA3-0427D58953DD}"/>
                  </a:ext>
                </a:extLst>
              </p:cNvPr>
              <p:cNvSpPr/>
              <p:nvPr/>
            </p:nvSpPr>
            <p:spPr>
              <a:xfrm>
                <a:off x="15580059" y="661251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F6D6AE7B-DBD7-9B30-0930-A1DFF1C3730D}"/>
                  </a:ext>
                </a:extLst>
              </p:cNvPr>
              <p:cNvSpPr/>
              <p:nvPr/>
            </p:nvSpPr>
            <p:spPr>
              <a:xfrm>
                <a:off x="16004775" y="661251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A0A86B70-8588-DA39-686E-BBB5EF151A98}"/>
                  </a:ext>
                </a:extLst>
              </p:cNvPr>
              <p:cNvSpPr/>
              <p:nvPr/>
            </p:nvSpPr>
            <p:spPr>
              <a:xfrm>
                <a:off x="16429099" y="661251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B741073B-28DB-0D08-B209-8F9A60FA5582}"/>
                  </a:ext>
                </a:extLst>
              </p:cNvPr>
              <p:cNvSpPr/>
              <p:nvPr/>
            </p:nvSpPr>
            <p:spPr>
              <a:xfrm>
                <a:off x="24427632" y="2573879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460A3F95-C860-0423-6D37-584FC71C3489}"/>
                  </a:ext>
                </a:extLst>
              </p:cNvPr>
              <p:cNvSpPr/>
              <p:nvPr/>
            </p:nvSpPr>
            <p:spPr>
              <a:xfrm>
                <a:off x="24427632" y="2998338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C0F901DF-5026-07FF-DAED-44B96E01B482}"/>
                  </a:ext>
                </a:extLst>
              </p:cNvPr>
              <p:cNvSpPr/>
              <p:nvPr/>
            </p:nvSpPr>
            <p:spPr>
              <a:xfrm>
                <a:off x="24426846" y="3422800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FBB49C32-97E7-520A-B0D1-CAABF2CC10AB}"/>
                  </a:ext>
                </a:extLst>
              </p:cNvPr>
              <p:cNvSpPr/>
              <p:nvPr/>
            </p:nvSpPr>
            <p:spPr>
              <a:xfrm>
                <a:off x="24426844" y="3847648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A69AA49D-E2B4-7850-0D42-433DE4F87317}"/>
                  </a:ext>
                </a:extLst>
              </p:cNvPr>
              <p:cNvSpPr/>
              <p:nvPr/>
            </p:nvSpPr>
            <p:spPr>
              <a:xfrm>
                <a:off x="24426099" y="4271331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9C619817-24D0-8C8B-AEC7-407D94FAD474}"/>
                  </a:ext>
                </a:extLst>
              </p:cNvPr>
              <p:cNvSpPr/>
              <p:nvPr/>
            </p:nvSpPr>
            <p:spPr>
              <a:xfrm>
                <a:off x="24426847" y="4695781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7523A17F-9ABD-689A-62D1-FCEABC857B1A}"/>
                  </a:ext>
                </a:extLst>
              </p:cNvPr>
              <p:cNvSpPr/>
              <p:nvPr/>
            </p:nvSpPr>
            <p:spPr>
              <a:xfrm>
                <a:off x="24427632" y="512102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4EEC2347-E312-E790-0E96-6EDEF99ACF33}"/>
                  </a:ext>
                </a:extLst>
              </p:cNvPr>
              <p:cNvSpPr/>
              <p:nvPr/>
            </p:nvSpPr>
            <p:spPr>
              <a:xfrm>
                <a:off x="24427632" y="5545482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429BCDBA-5E54-3E06-FF61-D04C3582EE56}"/>
                  </a:ext>
                </a:extLst>
              </p:cNvPr>
              <p:cNvSpPr/>
              <p:nvPr/>
            </p:nvSpPr>
            <p:spPr>
              <a:xfrm>
                <a:off x="24002916" y="2573879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729C4C1B-094E-6CE5-DEB6-DB92EEE4A2E1}"/>
                  </a:ext>
                </a:extLst>
              </p:cNvPr>
              <p:cNvSpPr/>
              <p:nvPr/>
            </p:nvSpPr>
            <p:spPr>
              <a:xfrm>
                <a:off x="24002916" y="2998338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3EFE04E7-7F70-F76B-9120-2D91C90E8F4C}"/>
                  </a:ext>
                </a:extLst>
              </p:cNvPr>
              <p:cNvSpPr/>
              <p:nvPr/>
            </p:nvSpPr>
            <p:spPr>
              <a:xfrm>
                <a:off x="24002916" y="342279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8" name="Полилиния 87">
                <a:extLst>
                  <a:ext uri="{FF2B5EF4-FFF2-40B4-BE49-F238E27FC236}">
                    <a16:creationId xmlns:a16="http://schemas.microsoft.com/office/drawing/2014/main" xmlns="" id="{1480ED2F-2F28-58FE-C564-E550771759FB}"/>
                  </a:ext>
                </a:extLst>
              </p:cNvPr>
              <p:cNvSpPr/>
              <p:nvPr/>
            </p:nvSpPr>
            <p:spPr>
              <a:xfrm>
                <a:off x="24002130" y="3847648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9" name="Полилиния 88">
                <a:extLst>
                  <a:ext uri="{FF2B5EF4-FFF2-40B4-BE49-F238E27FC236}">
                    <a16:creationId xmlns:a16="http://schemas.microsoft.com/office/drawing/2014/main" xmlns="" id="{99B6D1C7-6E65-50B1-CEC4-D3E1852FDD55}"/>
                  </a:ext>
                </a:extLst>
              </p:cNvPr>
              <p:cNvSpPr/>
              <p:nvPr/>
            </p:nvSpPr>
            <p:spPr>
              <a:xfrm>
                <a:off x="24002169" y="4271322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0" name="Полилиния 89">
                <a:extLst>
                  <a:ext uri="{FF2B5EF4-FFF2-40B4-BE49-F238E27FC236}">
                    <a16:creationId xmlns:a16="http://schemas.microsoft.com/office/drawing/2014/main" xmlns="" id="{DD009AF1-87DC-8149-85AD-811009D5C9D7}"/>
                  </a:ext>
                </a:extLst>
              </p:cNvPr>
              <p:cNvSpPr/>
              <p:nvPr/>
            </p:nvSpPr>
            <p:spPr>
              <a:xfrm>
                <a:off x="24002133" y="4695781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1" name="Полилиния 90">
                <a:extLst>
                  <a:ext uri="{FF2B5EF4-FFF2-40B4-BE49-F238E27FC236}">
                    <a16:creationId xmlns:a16="http://schemas.microsoft.com/office/drawing/2014/main" xmlns="" id="{90AF03A4-CC9A-478C-0D0C-3F356E5CBEF1}"/>
                  </a:ext>
                </a:extLst>
              </p:cNvPr>
              <p:cNvSpPr/>
              <p:nvPr/>
            </p:nvSpPr>
            <p:spPr>
              <a:xfrm>
                <a:off x="24002916" y="512102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2" name="Полилиния 91">
                <a:extLst>
                  <a:ext uri="{FF2B5EF4-FFF2-40B4-BE49-F238E27FC236}">
                    <a16:creationId xmlns:a16="http://schemas.microsoft.com/office/drawing/2014/main" xmlns="" id="{C3AE7964-0FCD-31C6-62D4-7CD0DAC380E1}"/>
                  </a:ext>
                </a:extLst>
              </p:cNvPr>
              <p:cNvSpPr/>
              <p:nvPr/>
            </p:nvSpPr>
            <p:spPr>
              <a:xfrm>
                <a:off x="24002916" y="5545482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3" name="Полилиния 92">
                <a:extLst>
                  <a:ext uri="{FF2B5EF4-FFF2-40B4-BE49-F238E27FC236}">
                    <a16:creationId xmlns:a16="http://schemas.microsoft.com/office/drawing/2014/main" xmlns="" id="{7104F17D-B19C-3583-9F1E-0C092EB5AFE6}"/>
                  </a:ext>
                </a:extLst>
              </p:cNvPr>
              <p:cNvSpPr/>
              <p:nvPr/>
            </p:nvSpPr>
            <p:spPr>
              <a:xfrm>
                <a:off x="23578205" y="2573879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4" name="Полилиния 93">
                <a:extLst>
                  <a:ext uri="{FF2B5EF4-FFF2-40B4-BE49-F238E27FC236}">
                    <a16:creationId xmlns:a16="http://schemas.microsoft.com/office/drawing/2014/main" xmlns="" id="{4D485411-2916-E1C3-7B3F-EE29DD4FE0F5}"/>
                  </a:ext>
                </a:extLst>
              </p:cNvPr>
              <p:cNvSpPr/>
              <p:nvPr/>
            </p:nvSpPr>
            <p:spPr>
              <a:xfrm>
                <a:off x="23578205" y="2998338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5" name="Полилиния 94">
                <a:extLst>
                  <a:ext uri="{FF2B5EF4-FFF2-40B4-BE49-F238E27FC236}">
                    <a16:creationId xmlns:a16="http://schemas.microsoft.com/office/drawing/2014/main" xmlns="" id="{8E0DF064-EF9E-235E-FCA9-D7E288DD57D7}"/>
                  </a:ext>
                </a:extLst>
              </p:cNvPr>
              <p:cNvSpPr/>
              <p:nvPr/>
            </p:nvSpPr>
            <p:spPr>
              <a:xfrm>
                <a:off x="23578205" y="342279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023E28DE-2500-64CA-EE2B-8D715A949361}"/>
                  </a:ext>
                </a:extLst>
              </p:cNvPr>
              <p:cNvSpPr/>
              <p:nvPr/>
            </p:nvSpPr>
            <p:spPr>
              <a:xfrm>
                <a:off x="23577417" y="3847648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CEDFA7B2-34A7-DD42-AE01-74A7FD514D66}"/>
                  </a:ext>
                </a:extLst>
              </p:cNvPr>
              <p:cNvSpPr/>
              <p:nvPr/>
            </p:nvSpPr>
            <p:spPr>
              <a:xfrm>
                <a:off x="23577420" y="4271322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8" name="Полилиния 97">
                <a:extLst>
                  <a:ext uri="{FF2B5EF4-FFF2-40B4-BE49-F238E27FC236}">
                    <a16:creationId xmlns:a16="http://schemas.microsoft.com/office/drawing/2014/main" xmlns="" id="{6FB5E92D-6372-B1D0-4388-C3CCAF4F51E2}"/>
                  </a:ext>
                </a:extLst>
              </p:cNvPr>
              <p:cNvSpPr/>
              <p:nvPr/>
            </p:nvSpPr>
            <p:spPr>
              <a:xfrm>
                <a:off x="23577420" y="4695781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E59CB9E4-A1A6-8938-DF0E-A6BDFD584C22}"/>
                  </a:ext>
                </a:extLst>
              </p:cNvPr>
              <p:cNvSpPr/>
              <p:nvPr/>
            </p:nvSpPr>
            <p:spPr>
              <a:xfrm>
                <a:off x="23578205" y="512102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EAF9F97A-EFDD-7092-2E6A-04711213E06A}"/>
                  </a:ext>
                </a:extLst>
              </p:cNvPr>
              <p:cNvSpPr/>
              <p:nvPr/>
            </p:nvSpPr>
            <p:spPr>
              <a:xfrm>
                <a:off x="23578205" y="5545482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1" name="Полилиния 100">
                <a:extLst>
                  <a:ext uri="{FF2B5EF4-FFF2-40B4-BE49-F238E27FC236}">
                    <a16:creationId xmlns:a16="http://schemas.microsoft.com/office/drawing/2014/main" xmlns="" id="{9B1B0B1F-FCF4-12D1-2028-BA11A5990331}"/>
                  </a:ext>
                </a:extLst>
              </p:cNvPr>
              <p:cNvSpPr/>
              <p:nvPr/>
            </p:nvSpPr>
            <p:spPr>
              <a:xfrm>
                <a:off x="23153489" y="2573879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4AA2185E-6FDD-664E-BECB-4B0E17188EE0}"/>
                  </a:ext>
                </a:extLst>
              </p:cNvPr>
              <p:cNvSpPr/>
              <p:nvPr/>
            </p:nvSpPr>
            <p:spPr>
              <a:xfrm>
                <a:off x="23153489" y="2998338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30C75A9C-F0DD-2854-536D-8739E1054072}"/>
                  </a:ext>
                </a:extLst>
              </p:cNvPr>
              <p:cNvSpPr/>
              <p:nvPr/>
            </p:nvSpPr>
            <p:spPr>
              <a:xfrm>
                <a:off x="23153489" y="342279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4" name="Полилиния 103">
                <a:extLst>
                  <a:ext uri="{FF2B5EF4-FFF2-40B4-BE49-F238E27FC236}">
                    <a16:creationId xmlns:a16="http://schemas.microsoft.com/office/drawing/2014/main" xmlns="" id="{CD7550A2-EF78-B063-9C11-A6F29E8FF7C9}"/>
                  </a:ext>
                </a:extLst>
              </p:cNvPr>
              <p:cNvSpPr/>
              <p:nvPr/>
            </p:nvSpPr>
            <p:spPr>
              <a:xfrm>
                <a:off x="23152701" y="3847648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5" name="Полилиния 104">
                <a:extLst>
                  <a:ext uri="{FF2B5EF4-FFF2-40B4-BE49-F238E27FC236}">
                    <a16:creationId xmlns:a16="http://schemas.microsoft.com/office/drawing/2014/main" xmlns="" id="{83DFE080-34C2-B544-BA5F-C3A513858D6D}"/>
                  </a:ext>
                </a:extLst>
              </p:cNvPr>
              <p:cNvSpPr/>
              <p:nvPr/>
            </p:nvSpPr>
            <p:spPr>
              <a:xfrm>
                <a:off x="23152704" y="4271322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 105">
                <a:extLst>
                  <a:ext uri="{FF2B5EF4-FFF2-40B4-BE49-F238E27FC236}">
                    <a16:creationId xmlns:a16="http://schemas.microsoft.com/office/drawing/2014/main" xmlns="" id="{8C373BBB-5073-8713-78F4-3699B1A653BC}"/>
                  </a:ext>
                </a:extLst>
              </p:cNvPr>
              <p:cNvSpPr/>
              <p:nvPr/>
            </p:nvSpPr>
            <p:spPr>
              <a:xfrm>
                <a:off x="23152704" y="4695781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7" name="Полилиния 106">
                <a:extLst>
                  <a:ext uri="{FF2B5EF4-FFF2-40B4-BE49-F238E27FC236}">
                    <a16:creationId xmlns:a16="http://schemas.microsoft.com/office/drawing/2014/main" xmlns="" id="{931D838D-07EA-2398-BEE3-2C4341516280}"/>
                  </a:ext>
                </a:extLst>
              </p:cNvPr>
              <p:cNvSpPr/>
              <p:nvPr/>
            </p:nvSpPr>
            <p:spPr>
              <a:xfrm>
                <a:off x="23153489" y="512102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56EB4C3C-0ED5-F72D-662D-B9602F83380F}"/>
                  </a:ext>
                </a:extLst>
              </p:cNvPr>
              <p:cNvSpPr/>
              <p:nvPr/>
            </p:nvSpPr>
            <p:spPr>
              <a:xfrm>
                <a:off x="23153489" y="5545482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A89C47BE-D57B-FC89-BD12-A2AF829DBD26}"/>
                  </a:ext>
                </a:extLst>
              </p:cNvPr>
              <p:cNvSpPr/>
              <p:nvPr/>
            </p:nvSpPr>
            <p:spPr>
              <a:xfrm>
                <a:off x="22728773" y="2573882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B6412283-1648-5273-0440-008FBE22FD8B}"/>
                  </a:ext>
                </a:extLst>
              </p:cNvPr>
              <p:cNvSpPr/>
              <p:nvPr/>
            </p:nvSpPr>
            <p:spPr>
              <a:xfrm>
                <a:off x="22728773" y="2998340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 110">
                <a:extLst>
                  <a:ext uri="{FF2B5EF4-FFF2-40B4-BE49-F238E27FC236}">
                    <a16:creationId xmlns:a16="http://schemas.microsoft.com/office/drawing/2014/main" xmlns="" id="{37226F90-0A2E-0389-94AE-2BBE2FEC58DE}"/>
                  </a:ext>
                </a:extLst>
              </p:cNvPr>
              <p:cNvSpPr/>
              <p:nvPr/>
            </p:nvSpPr>
            <p:spPr>
              <a:xfrm>
                <a:off x="22728773" y="3422798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2" name="Полилиния 111">
                <a:extLst>
                  <a:ext uri="{FF2B5EF4-FFF2-40B4-BE49-F238E27FC236}">
                    <a16:creationId xmlns:a16="http://schemas.microsoft.com/office/drawing/2014/main" xmlns="" id="{FDA6F0C7-E223-A04C-87AF-237AFFD42EEE}"/>
                  </a:ext>
                </a:extLst>
              </p:cNvPr>
              <p:cNvSpPr/>
              <p:nvPr/>
            </p:nvSpPr>
            <p:spPr>
              <a:xfrm>
                <a:off x="22727988" y="3847648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3" name="Полилиния 112">
                <a:extLst>
                  <a:ext uri="{FF2B5EF4-FFF2-40B4-BE49-F238E27FC236}">
                    <a16:creationId xmlns:a16="http://schemas.microsoft.com/office/drawing/2014/main" xmlns="" id="{50705911-55B6-B4F8-B834-B127AED19C47}"/>
                  </a:ext>
                </a:extLst>
              </p:cNvPr>
              <p:cNvSpPr/>
              <p:nvPr/>
            </p:nvSpPr>
            <p:spPr>
              <a:xfrm>
                <a:off x="22727988" y="4271322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4" name="Полилиния 113">
                <a:extLst>
                  <a:ext uri="{FF2B5EF4-FFF2-40B4-BE49-F238E27FC236}">
                    <a16:creationId xmlns:a16="http://schemas.microsoft.com/office/drawing/2014/main" xmlns="" id="{84E05464-8E89-8A32-68C5-95D8BE9EF750}"/>
                  </a:ext>
                </a:extLst>
              </p:cNvPr>
              <p:cNvSpPr/>
              <p:nvPr/>
            </p:nvSpPr>
            <p:spPr>
              <a:xfrm>
                <a:off x="22727988" y="4695779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5" name="Полилиния 114">
                <a:extLst>
                  <a:ext uri="{FF2B5EF4-FFF2-40B4-BE49-F238E27FC236}">
                    <a16:creationId xmlns:a16="http://schemas.microsoft.com/office/drawing/2014/main" xmlns="" id="{2AEA7FE1-D83F-B398-6B8A-25DEDFF7A9FE}"/>
                  </a:ext>
                </a:extLst>
              </p:cNvPr>
              <p:cNvSpPr/>
              <p:nvPr/>
            </p:nvSpPr>
            <p:spPr>
              <a:xfrm>
                <a:off x="22728773" y="5121024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6" name="Полилиния 115">
                <a:extLst>
                  <a:ext uri="{FF2B5EF4-FFF2-40B4-BE49-F238E27FC236}">
                    <a16:creationId xmlns:a16="http://schemas.microsoft.com/office/drawing/2014/main" xmlns="" id="{586E9F6B-67D3-2D8B-8780-3DAFD908CA38}"/>
                  </a:ext>
                </a:extLst>
              </p:cNvPr>
              <p:cNvSpPr/>
              <p:nvPr/>
            </p:nvSpPr>
            <p:spPr>
              <a:xfrm>
                <a:off x="22728773" y="5545483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7" name="Полилиния 116">
                <a:extLst>
                  <a:ext uri="{FF2B5EF4-FFF2-40B4-BE49-F238E27FC236}">
                    <a16:creationId xmlns:a16="http://schemas.microsoft.com/office/drawing/2014/main" xmlns="" id="{083D1F3C-336F-B4FA-1284-DCCE540E8840}"/>
                  </a:ext>
                </a:extLst>
              </p:cNvPr>
              <p:cNvSpPr/>
              <p:nvPr/>
            </p:nvSpPr>
            <p:spPr>
              <a:xfrm>
                <a:off x="22696583" y="551231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8" name="Полилиния 117">
                <a:extLst>
                  <a:ext uri="{FF2B5EF4-FFF2-40B4-BE49-F238E27FC236}">
                    <a16:creationId xmlns:a16="http://schemas.microsoft.com/office/drawing/2014/main" xmlns="" id="{C00F0EA5-ABB6-4035-FC4E-B3CB7C13D55B}"/>
                  </a:ext>
                </a:extLst>
              </p:cNvPr>
              <p:cNvSpPr/>
              <p:nvPr/>
            </p:nvSpPr>
            <p:spPr>
              <a:xfrm>
                <a:off x="22271870" y="551231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9" name="Полилиния 118">
                <a:extLst>
                  <a:ext uri="{FF2B5EF4-FFF2-40B4-BE49-F238E27FC236}">
                    <a16:creationId xmlns:a16="http://schemas.microsoft.com/office/drawing/2014/main" xmlns="" id="{39CA8E8E-D7E6-72E6-472A-53026E43B7B1}"/>
                  </a:ext>
                </a:extLst>
              </p:cNvPr>
              <p:cNvSpPr/>
              <p:nvPr/>
            </p:nvSpPr>
            <p:spPr>
              <a:xfrm>
                <a:off x="21847155" y="551231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6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0" name="Полилиния 119">
                <a:extLst>
                  <a:ext uri="{FF2B5EF4-FFF2-40B4-BE49-F238E27FC236}">
                    <a16:creationId xmlns:a16="http://schemas.microsoft.com/office/drawing/2014/main" xmlns="" id="{DB99EE5A-253E-15A5-A93F-159E100930EE}"/>
                  </a:ext>
                </a:extLst>
              </p:cNvPr>
              <p:cNvSpPr/>
              <p:nvPr/>
            </p:nvSpPr>
            <p:spPr>
              <a:xfrm>
                <a:off x="21422440" y="551231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6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1" name="Полилиния 120">
                <a:extLst>
                  <a:ext uri="{FF2B5EF4-FFF2-40B4-BE49-F238E27FC236}">
                    <a16:creationId xmlns:a16="http://schemas.microsoft.com/office/drawing/2014/main" xmlns="" id="{2FAB4ADD-DB03-EE0E-7D66-24BEDB1002F6}"/>
                  </a:ext>
                </a:extLst>
              </p:cNvPr>
              <p:cNvSpPr/>
              <p:nvPr/>
            </p:nvSpPr>
            <p:spPr>
              <a:xfrm>
                <a:off x="20997725" y="552015"/>
                <a:ext cx="145233" cy="145148"/>
              </a:xfrm>
              <a:custGeom>
                <a:avLst/>
                <a:gdLst>
                  <a:gd name="connsiteX0" fmla="*/ 0 w 113040"/>
                  <a:gd name="connsiteY0" fmla="*/ 56487 h 112974"/>
                  <a:gd name="connsiteX1" fmla="*/ 56520 w 113040"/>
                  <a:gd name="connsiteY1" fmla="*/ 0 h 112974"/>
                  <a:gd name="connsiteX2" fmla="*/ 113040 w 113040"/>
                  <a:gd name="connsiteY2" fmla="*/ 56487 h 112974"/>
                  <a:gd name="connsiteX3" fmla="*/ 56520 w 113040"/>
                  <a:gd name="connsiteY3" fmla="*/ 112974 h 112974"/>
                  <a:gd name="connsiteX4" fmla="*/ 0 w 113040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0" y="56487"/>
                    </a:move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2" name="Полилиния 121">
                <a:extLst>
                  <a:ext uri="{FF2B5EF4-FFF2-40B4-BE49-F238E27FC236}">
                    <a16:creationId xmlns:a16="http://schemas.microsoft.com/office/drawing/2014/main" xmlns="" id="{3069ED52-18BA-9546-B7AE-4B7A14FDD19C}"/>
                  </a:ext>
                </a:extLst>
              </p:cNvPr>
              <p:cNvSpPr/>
              <p:nvPr/>
            </p:nvSpPr>
            <p:spPr>
              <a:xfrm>
                <a:off x="20573002" y="553202"/>
                <a:ext cx="145235" cy="145148"/>
              </a:xfrm>
              <a:custGeom>
                <a:avLst/>
                <a:gdLst>
                  <a:gd name="connsiteX0" fmla="*/ 7 w 113042"/>
                  <a:gd name="connsiteY0" fmla="*/ 55563 h 112974"/>
                  <a:gd name="connsiteX1" fmla="*/ 57445 w 113042"/>
                  <a:gd name="connsiteY1" fmla="*/ 8 h 112974"/>
                  <a:gd name="connsiteX2" fmla="*/ 113034 w 113042"/>
                  <a:gd name="connsiteY2" fmla="*/ 57411 h 112974"/>
                  <a:gd name="connsiteX3" fmla="*/ 57445 w 113042"/>
                  <a:gd name="connsiteY3" fmla="*/ 112966 h 112974"/>
                  <a:gd name="connsiteX4" fmla="*/ 7 w 113042"/>
                  <a:gd name="connsiteY4" fmla="*/ 57411 h 112974"/>
                  <a:gd name="connsiteX5" fmla="*/ 7 w 113042"/>
                  <a:gd name="connsiteY5" fmla="*/ 55563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4">
                    <a:moveTo>
                      <a:pt x="7" y="55563"/>
                    </a:moveTo>
                    <a:cubicBezTo>
                      <a:pt x="518" y="24371"/>
                      <a:pt x="26233" y="-502"/>
                      <a:pt x="57445" y="8"/>
                    </a:cubicBezTo>
                    <a:cubicBezTo>
                      <a:pt x="88657" y="518"/>
                      <a:pt x="113543" y="26218"/>
                      <a:pt x="113034" y="57411"/>
                    </a:cubicBezTo>
                    <a:cubicBezTo>
                      <a:pt x="112537" y="87885"/>
                      <a:pt x="87937" y="112468"/>
                      <a:pt x="57445" y="112966"/>
                    </a:cubicBezTo>
                    <a:cubicBezTo>
                      <a:pt x="26233" y="113477"/>
                      <a:pt x="518" y="88603"/>
                      <a:pt x="7" y="57411"/>
                    </a:cubicBezTo>
                    <a:cubicBezTo>
                      <a:pt x="-2" y="56795"/>
                      <a:pt x="-2" y="56179"/>
                      <a:pt x="7" y="55563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3" name="Полилиния 122">
                <a:extLst>
                  <a:ext uri="{FF2B5EF4-FFF2-40B4-BE49-F238E27FC236}">
                    <a16:creationId xmlns:a16="http://schemas.microsoft.com/office/drawing/2014/main" xmlns="" id="{8B806B8A-931C-C79D-1CFE-57CC4D7E39CA}"/>
                  </a:ext>
                </a:extLst>
              </p:cNvPr>
              <p:cNvSpPr/>
              <p:nvPr/>
            </p:nvSpPr>
            <p:spPr>
              <a:xfrm>
                <a:off x="20147902" y="551231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4" name="Полилиния 123">
                <a:extLst>
                  <a:ext uri="{FF2B5EF4-FFF2-40B4-BE49-F238E27FC236}">
                    <a16:creationId xmlns:a16="http://schemas.microsoft.com/office/drawing/2014/main" xmlns="" id="{3F6FEA5E-5853-C288-38A9-090BF653FEC4}"/>
                  </a:ext>
                </a:extLst>
              </p:cNvPr>
              <p:cNvSpPr/>
              <p:nvPr/>
            </p:nvSpPr>
            <p:spPr>
              <a:xfrm>
                <a:off x="19723186" y="551231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5" name="Полилиния 124">
                <a:extLst>
                  <a:ext uri="{FF2B5EF4-FFF2-40B4-BE49-F238E27FC236}">
                    <a16:creationId xmlns:a16="http://schemas.microsoft.com/office/drawing/2014/main" xmlns="" id="{57A0A0B8-3F11-ED40-DE6C-B405AAC543C3}"/>
                  </a:ext>
                </a:extLst>
              </p:cNvPr>
              <p:cNvSpPr/>
              <p:nvPr/>
            </p:nvSpPr>
            <p:spPr>
              <a:xfrm>
                <a:off x="22696583" y="126773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6" name="Полилиния 125">
                <a:extLst>
                  <a:ext uri="{FF2B5EF4-FFF2-40B4-BE49-F238E27FC236}">
                    <a16:creationId xmlns:a16="http://schemas.microsoft.com/office/drawing/2014/main" xmlns="" id="{29F5923B-5A2E-A740-958B-5AE1064EC1D0}"/>
                  </a:ext>
                </a:extLst>
              </p:cNvPr>
              <p:cNvSpPr/>
              <p:nvPr/>
            </p:nvSpPr>
            <p:spPr>
              <a:xfrm>
                <a:off x="22271870" y="126773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7" name="Полилиния 126">
                <a:extLst>
                  <a:ext uri="{FF2B5EF4-FFF2-40B4-BE49-F238E27FC236}">
                    <a16:creationId xmlns:a16="http://schemas.microsoft.com/office/drawing/2014/main" xmlns="" id="{FE2AF81D-5BC0-771E-E7BD-A15E08577617}"/>
                  </a:ext>
                </a:extLst>
              </p:cNvPr>
              <p:cNvSpPr/>
              <p:nvPr/>
            </p:nvSpPr>
            <p:spPr>
              <a:xfrm>
                <a:off x="21847155" y="126774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5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8" name="Полилиния 127">
                <a:extLst>
                  <a:ext uri="{FF2B5EF4-FFF2-40B4-BE49-F238E27FC236}">
                    <a16:creationId xmlns:a16="http://schemas.microsoft.com/office/drawing/2014/main" xmlns="" id="{D3BB8DCB-0277-A2FF-18CE-540A624C7C74}"/>
                  </a:ext>
                </a:extLst>
              </p:cNvPr>
              <p:cNvSpPr/>
              <p:nvPr/>
            </p:nvSpPr>
            <p:spPr>
              <a:xfrm>
                <a:off x="21422440" y="126774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5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9" name="Полилиния 128">
                <a:extLst>
                  <a:ext uri="{FF2B5EF4-FFF2-40B4-BE49-F238E27FC236}">
                    <a16:creationId xmlns:a16="http://schemas.microsoft.com/office/drawing/2014/main" xmlns="" id="{5AB8F28A-8B52-40DF-833D-9FEFB2AF2DF8}"/>
                  </a:ext>
                </a:extLst>
              </p:cNvPr>
              <p:cNvSpPr/>
              <p:nvPr/>
            </p:nvSpPr>
            <p:spPr>
              <a:xfrm>
                <a:off x="20997725" y="127558"/>
                <a:ext cx="145233" cy="145147"/>
              </a:xfrm>
              <a:custGeom>
                <a:avLst/>
                <a:gdLst>
                  <a:gd name="connsiteX0" fmla="*/ 0 w 113040"/>
                  <a:gd name="connsiteY0" fmla="*/ 56487 h 112973"/>
                  <a:gd name="connsiteX1" fmla="*/ 56520 w 113040"/>
                  <a:gd name="connsiteY1" fmla="*/ 0 h 112973"/>
                  <a:gd name="connsiteX2" fmla="*/ 113040 w 113040"/>
                  <a:gd name="connsiteY2" fmla="*/ 56487 h 112973"/>
                  <a:gd name="connsiteX3" fmla="*/ 56520 w 113040"/>
                  <a:gd name="connsiteY3" fmla="*/ 112974 h 112973"/>
                  <a:gd name="connsiteX4" fmla="*/ 0 w 113040"/>
                  <a:gd name="connsiteY4" fmla="*/ 56487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3">
                    <a:moveTo>
                      <a:pt x="0" y="56487"/>
                    </a:move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0" name="Полилиния 129">
                <a:extLst>
                  <a:ext uri="{FF2B5EF4-FFF2-40B4-BE49-F238E27FC236}">
                    <a16:creationId xmlns:a16="http://schemas.microsoft.com/office/drawing/2014/main" xmlns="" id="{CC53DF17-1A1F-87A8-582A-B3DC461C0B71}"/>
                  </a:ext>
                </a:extLst>
              </p:cNvPr>
              <p:cNvSpPr/>
              <p:nvPr/>
            </p:nvSpPr>
            <p:spPr>
              <a:xfrm>
                <a:off x="20573011" y="127558"/>
                <a:ext cx="145233" cy="145147"/>
              </a:xfrm>
              <a:custGeom>
                <a:avLst/>
                <a:gdLst>
                  <a:gd name="connsiteX0" fmla="*/ 0 w 113040"/>
                  <a:gd name="connsiteY0" fmla="*/ 56487 h 112973"/>
                  <a:gd name="connsiteX1" fmla="*/ 56520 w 113040"/>
                  <a:gd name="connsiteY1" fmla="*/ 0 h 112973"/>
                  <a:gd name="connsiteX2" fmla="*/ 113040 w 113040"/>
                  <a:gd name="connsiteY2" fmla="*/ 56487 h 112973"/>
                  <a:gd name="connsiteX3" fmla="*/ 56520 w 113040"/>
                  <a:gd name="connsiteY3" fmla="*/ 112974 h 112973"/>
                  <a:gd name="connsiteX4" fmla="*/ 0 w 113040"/>
                  <a:gd name="connsiteY4" fmla="*/ 56487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3">
                    <a:moveTo>
                      <a:pt x="0" y="56487"/>
                    </a:move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1" name="Полилиния 130">
                <a:extLst>
                  <a:ext uri="{FF2B5EF4-FFF2-40B4-BE49-F238E27FC236}">
                    <a16:creationId xmlns:a16="http://schemas.microsoft.com/office/drawing/2014/main" xmlns="" id="{ABC0FFB4-FC5D-F036-2112-7302CCF93ED8}"/>
                  </a:ext>
                </a:extLst>
              </p:cNvPr>
              <p:cNvSpPr/>
              <p:nvPr/>
            </p:nvSpPr>
            <p:spPr>
              <a:xfrm>
                <a:off x="20147902" y="126773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2" name="Полилиния 131">
                <a:extLst>
                  <a:ext uri="{FF2B5EF4-FFF2-40B4-BE49-F238E27FC236}">
                    <a16:creationId xmlns:a16="http://schemas.microsoft.com/office/drawing/2014/main" xmlns="" id="{A2F5E4DA-A1AD-A5ED-A647-2184E550839E}"/>
                  </a:ext>
                </a:extLst>
              </p:cNvPr>
              <p:cNvSpPr/>
              <p:nvPr/>
            </p:nvSpPr>
            <p:spPr>
              <a:xfrm>
                <a:off x="19723186" y="126773"/>
                <a:ext cx="146020" cy="145932"/>
              </a:xfrm>
              <a:custGeom>
                <a:avLst/>
                <a:gdLst>
                  <a:gd name="connsiteX0" fmla="*/ 1 w 113653"/>
                  <a:gd name="connsiteY0" fmla="*/ 57098 h 113584"/>
                  <a:gd name="connsiteX1" fmla="*/ 56521 w 113653"/>
                  <a:gd name="connsiteY1" fmla="*/ 1 h 113584"/>
                  <a:gd name="connsiteX2" fmla="*/ 113653 w 113653"/>
                  <a:gd name="connsiteY2" fmla="*/ 56487 h 113584"/>
                  <a:gd name="connsiteX3" fmla="*/ 57133 w 113653"/>
                  <a:gd name="connsiteY3" fmla="*/ 113584 h 113584"/>
                  <a:gd name="connsiteX4" fmla="*/ 56829 w 113653"/>
                  <a:gd name="connsiteY4" fmla="*/ 113585 h 113584"/>
                  <a:gd name="connsiteX5" fmla="*/ 3 w 113653"/>
                  <a:gd name="connsiteY5" fmla="*/ 5709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563" y="113585"/>
                      <a:pt x="171" y="88344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3" name="Полилиния 132">
                <a:extLst>
                  <a:ext uri="{FF2B5EF4-FFF2-40B4-BE49-F238E27FC236}">
                    <a16:creationId xmlns:a16="http://schemas.microsoft.com/office/drawing/2014/main" xmlns="" id="{B0024ACC-6886-6066-9D69-4D867381EA40}"/>
                  </a:ext>
                </a:extLst>
              </p:cNvPr>
              <p:cNvSpPr/>
              <p:nvPr/>
            </p:nvSpPr>
            <p:spPr>
              <a:xfrm>
                <a:off x="22696977" y="-296901"/>
                <a:ext cx="145234" cy="145147"/>
              </a:xfrm>
              <a:custGeom>
                <a:avLst/>
                <a:gdLst>
                  <a:gd name="connsiteX0" fmla="*/ 113043 w 113041"/>
                  <a:gd name="connsiteY0" fmla="*/ 56487 h 112973"/>
                  <a:gd name="connsiteX1" fmla="*/ 56522 w 113041"/>
                  <a:gd name="connsiteY1" fmla="*/ 112974 h 112973"/>
                  <a:gd name="connsiteX2" fmla="*/ 2 w 113041"/>
                  <a:gd name="connsiteY2" fmla="*/ 56487 h 112973"/>
                  <a:gd name="connsiteX3" fmla="*/ 56522 w 113041"/>
                  <a:gd name="connsiteY3" fmla="*/ 0 h 112973"/>
                  <a:gd name="connsiteX4" fmla="*/ 113043 w 113041"/>
                  <a:gd name="connsiteY4" fmla="*/ 56487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1" h="112973">
                    <a:moveTo>
                      <a:pt x="113043" y="56487"/>
                    </a:moveTo>
                    <a:cubicBezTo>
                      <a:pt x="113043" y="87684"/>
                      <a:pt x="87738" y="112974"/>
                      <a:pt x="56522" y="112974"/>
                    </a:cubicBezTo>
                    <a:cubicBezTo>
                      <a:pt x="25307" y="112974"/>
                      <a:pt x="2" y="87684"/>
                      <a:pt x="2" y="56487"/>
                    </a:cubicBezTo>
                    <a:cubicBezTo>
                      <a:pt x="2" y="25290"/>
                      <a:pt x="25307" y="0"/>
                      <a:pt x="56522" y="0"/>
                    </a:cubicBezTo>
                    <a:cubicBezTo>
                      <a:pt x="87738" y="0"/>
                      <a:pt x="113043" y="25290"/>
                      <a:pt x="113043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4" name="Полилиния 133">
                <a:extLst>
                  <a:ext uri="{FF2B5EF4-FFF2-40B4-BE49-F238E27FC236}">
                    <a16:creationId xmlns:a16="http://schemas.microsoft.com/office/drawing/2014/main" xmlns="" id="{611B819D-E03C-6AF8-6EE2-9B2BEC17DFBB}"/>
                  </a:ext>
                </a:extLst>
              </p:cNvPr>
              <p:cNvSpPr/>
              <p:nvPr/>
            </p:nvSpPr>
            <p:spPr>
              <a:xfrm>
                <a:off x="22271870" y="-297686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5" name="Полилиния 134">
                <a:extLst>
                  <a:ext uri="{FF2B5EF4-FFF2-40B4-BE49-F238E27FC236}">
                    <a16:creationId xmlns:a16="http://schemas.microsoft.com/office/drawing/2014/main" xmlns="" id="{2914D608-CC6B-F6A2-ABE6-AA3C0A2CC542}"/>
                  </a:ext>
                </a:extLst>
              </p:cNvPr>
              <p:cNvSpPr/>
              <p:nvPr/>
            </p:nvSpPr>
            <p:spPr>
              <a:xfrm>
                <a:off x="21847157" y="-297685"/>
                <a:ext cx="146020" cy="145932"/>
              </a:xfrm>
              <a:custGeom>
                <a:avLst/>
                <a:gdLst>
                  <a:gd name="connsiteX0" fmla="*/ 0 w 113653"/>
                  <a:gd name="connsiteY0" fmla="*/ 56791 h 113584"/>
                  <a:gd name="connsiteX1" fmla="*/ 56828 w 113653"/>
                  <a:gd name="connsiteY1" fmla="*/ 0 h 113584"/>
                  <a:gd name="connsiteX2" fmla="*/ 113654 w 113653"/>
                  <a:gd name="connsiteY2" fmla="*/ 56793 h 113584"/>
                  <a:gd name="connsiteX3" fmla="*/ 56826 w 113653"/>
                  <a:gd name="connsiteY3" fmla="*/ 113584 h 113584"/>
                  <a:gd name="connsiteX4" fmla="*/ 56522 w 113653"/>
                  <a:gd name="connsiteY4" fmla="*/ 113583 h 113584"/>
                  <a:gd name="connsiteX5" fmla="*/ 0 w 113653"/>
                  <a:gd name="connsiteY5" fmla="*/ 57097 h 113584"/>
                  <a:gd name="connsiteX6" fmla="*/ 0 w 113653"/>
                  <a:gd name="connsiteY6" fmla="*/ 56791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0" y="56791"/>
                    </a:move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88158"/>
                      <a:pt x="88211" y="113585"/>
                      <a:pt x="56826" y="113584"/>
                    </a:cubicBezTo>
                    <a:cubicBezTo>
                      <a:pt x="56725" y="113584"/>
                      <a:pt x="56623" y="113584"/>
                      <a:pt x="56522" y="113583"/>
                    </a:cubicBezTo>
                    <a:cubicBezTo>
                      <a:pt x="25306" y="113584"/>
                      <a:pt x="0" y="88294"/>
                      <a:pt x="0" y="57097"/>
                    </a:cubicBezTo>
                    <a:cubicBezTo>
                      <a:pt x="0" y="56995"/>
                      <a:pt x="0" y="56893"/>
                      <a:pt x="0" y="5679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6" name="Полилиния 135">
                <a:extLst>
                  <a:ext uri="{FF2B5EF4-FFF2-40B4-BE49-F238E27FC236}">
                    <a16:creationId xmlns:a16="http://schemas.microsoft.com/office/drawing/2014/main" xmlns="" id="{AD0CFC13-3846-7FF2-3196-76A7E5895E61}"/>
                  </a:ext>
                </a:extLst>
              </p:cNvPr>
              <p:cNvSpPr/>
              <p:nvPr/>
            </p:nvSpPr>
            <p:spPr>
              <a:xfrm>
                <a:off x="21422441" y="-297685"/>
                <a:ext cx="146020" cy="145932"/>
              </a:xfrm>
              <a:custGeom>
                <a:avLst/>
                <a:gdLst>
                  <a:gd name="connsiteX0" fmla="*/ 0 w 113653"/>
                  <a:gd name="connsiteY0" fmla="*/ 56791 h 113584"/>
                  <a:gd name="connsiteX1" fmla="*/ 56828 w 113653"/>
                  <a:gd name="connsiteY1" fmla="*/ 0 h 113584"/>
                  <a:gd name="connsiteX2" fmla="*/ 113654 w 113653"/>
                  <a:gd name="connsiteY2" fmla="*/ 56793 h 113584"/>
                  <a:gd name="connsiteX3" fmla="*/ 56826 w 113653"/>
                  <a:gd name="connsiteY3" fmla="*/ 113584 h 113584"/>
                  <a:gd name="connsiteX4" fmla="*/ 56522 w 113653"/>
                  <a:gd name="connsiteY4" fmla="*/ 113583 h 113584"/>
                  <a:gd name="connsiteX5" fmla="*/ 0 w 113653"/>
                  <a:gd name="connsiteY5" fmla="*/ 57097 h 113584"/>
                  <a:gd name="connsiteX6" fmla="*/ 0 w 113653"/>
                  <a:gd name="connsiteY6" fmla="*/ 56791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0" y="56791"/>
                    </a:move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88158"/>
                      <a:pt x="88211" y="113585"/>
                      <a:pt x="56826" y="113584"/>
                    </a:cubicBezTo>
                    <a:cubicBezTo>
                      <a:pt x="56725" y="113584"/>
                      <a:pt x="56623" y="113584"/>
                      <a:pt x="56522" y="113583"/>
                    </a:cubicBezTo>
                    <a:cubicBezTo>
                      <a:pt x="25306" y="113584"/>
                      <a:pt x="0" y="88294"/>
                      <a:pt x="0" y="57097"/>
                    </a:cubicBezTo>
                    <a:cubicBezTo>
                      <a:pt x="0" y="56995"/>
                      <a:pt x="0" y="56893"/>
                      <a:pt x="0" y="5679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7" name="Полилиния 136">
                <a:extLst>
                  <a:ext uri="{FF2B5EF4-FFF2-40B4-BE49-F238E27FC236}">
                    <a16:creationId xmlns:a16="http://schemas.microsoft.com/office/drawing/2014/main" xmlns="" id="{56E29D10-03D2-F05B-17EA-12DB42198A56}"/>
                  </a:ext>
                </a:extLst>
              </p:cNvPr>
              <p:cNvSpPr/>
              <p:nvPr/>
            </p:nvSpPr>
            <p:spPr>
              <a:xfrm>
                <a:off x="20997724" y="-296901"/>
                <a:ext cx="145237" cy="145147"/>
              </a:xfrm>
              <a:custGeom>
                <a:avLst/>
                <a:gdLst>
                  <a:gd name="connsiteX0" fmla="*/ 2 w 113043"/>
                  <a:gd name="connsiteY0" fmla="*/ 56182 h 112973"/>
                  <a:gd name="connsiteX1" fmla="*/ 56828 w 113043"/>
                  <a:gd name="connsiteY1" fmla="*/ 1 h 112973"/>
                  <a:gd name="connsiteX2" fmla="*/ 113042 w 113043"/>
                  <a:gd name="connsiteY2" fmla="*/ 56792 h 112973"/>
                  <a:gd name="connsiteX3" fmla="*/ 56522 w 113043"/>
                  <a:gd name="connsiteY3" fmla="*/ 112974 h 112973"/>
                  <a:gd name="connsiteX4" fmla="*/ 0 w 113043"/>
                  <a:gd name="connsiteY4" fmla="*/ 56487 h 112973"/>
                  <a:gd name="connsiteX5" fmla="*/ 0 w 113043"/>
                  <a:gd name="connsiteY5" fmla="*/ 5618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2" y="56182"/>
                    </a:moveTo>
                    <a:cubicBezTo>
                      <a:pt x="170" y="24985"/>
                      <a:pt x="25612" y="-168"/>
                      <a:pt x="56828" y="1"/>
                    </a:cubicBezTo>
                    <a:cubicBezTo>
                      <a:pt x="88044" y="170"/>
                      <a:pt x="113212" y="25596"/>
                      <a:pt x="113042" y="56792"/>
                    </a:cubicBezTo>
                    <a:cubicBezTo>
                      <a:pt x="112875" y="87869"/>
                      <a:pt x="87618" y="112973"/>
                      <a:pt x="56522" y="112974"/>
                    </a:cubicBezTo>
                    <a:cubicBezTo>
                      <a:pt x="25306" y="112974"/>
                      <a:pt x="0" y="87684"/>
                      <a:pt x="0" y="56487"/>
                    </a:cubicBezTo>
                    <a:cubicBezTo>
                      <a:pt x="0" y="56385"/>
                      <a:pt x="0" y="56283"/>
                      <a:pt x="0" y="5618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8" name="Полилиния 137">
                <a:extLst>
                  <a:ext uri="{FF2B5EF4-FFF2-40B4-BE49-F238E27FC236}">
                    <a16:creationId xmlns:a16="http://schemas.microsoft.com/office/drawing/2014/main" xmlns="" id="{2D8EEB4F-0D6D-BA69-14DC-6116A1DDF86C}"/>
                  </a:ext>
                </a:extLst>
              </p:cNvPr>
              <p:cNvSpPr/>
              <p:nvPr/>
            </p:nvSpPr>
            <p:spPr>
              <a:xfrm>
                <a:off x="20573008" y="-296901"/>
                <a:ext cx="145237" cy="145147"/>
              </a:xfrm>
              <a:custGeom>
                <a:avLst/>
                <a:gdLst>
                  <a:gd name="connsiteX0" fmla="*/ 2 w 113043"/>
                  <a:gd name="connsiteY0" fmla="*/ 56182 h 112973"/>
                  <a:gd name="connsiteX1" fmla="*/ 56828 w 113043"/>
                  <a:gd name="connsiteY1" fmla="*/ 1 h 112973"/>
                  <a:gd name="connsiteX2" fmla="*/ 113042 w 113043"/>
                  <a:gd name="connsiteY2" fmla="*/ 56792 h 112973"/>
                  <a:gd name="connsiteX3" fmla="*/ 56522 w 113043"/>
                  <a:gd name="connsiteY3" fmla="*/ 112974 h 112973"/>
                  <a:gd name="connsiteX4" fmla="*/ 0 w 113043"/>
                  <a:gd name="connsiteY4" fmla="*/ 56487 h 112973"/>
                  <a:gd name="connsiteX5" fmla="*/ 0 w 113043"/>
                  <a:gd name="connsiteY5" fmla="*/ 5618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2" y="56182"/>
                    </a:moveTo>
                    <a:cubicBezTo>
                      <a:pt x="170" y="24985"/>
                      <a:pt x="25612" y="-168"/>
                      <a:pt x="56828" y="1"/>
                    </a:cubicBezTo>
                    <a:cubicBezTo>
                      <a:pt x="88044" y="170"/>
                      <a:pt x="113212" y="25596"/>
                      <a:pt x="113042" y="56792"/>
                    </a:cubicBezTo>
                    <a:cubicBezTo>
                      <a:pt x="112875" y="87869"/>
                      <a:pt x="87618" y="112973"/>
                      <a:pt x="56522" y="112974"/>
                    </a:cubicBezTo>
                    <a:cubicBezTo>
                      <a:pt x="25306" y="112974"/>
                      <a:pt x="0" y="87684"/>
                      <a:pt x="0" y="56487"/>
                    </a:cubicBezTo>
                    <a:cubicBezTo>
                      <a:pt x="0" y="56385"/>
                      <a:pt x="0" y="56283"/>
                      <a:pt x="0" y="5618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9" name="Полилиния 138">
                <a:extLst>
                  <a:ext uri="{FF2B5EF4-FFF2-40B4-BE49-F238E27FC236}">
                    <a16:creationId xmlns:a16="http://schemas.microsoft.com/office/drawing/2014/main" xmlns="" id="{465A3083-E33E-325D-605D-BE6AC47CF267}"/>
                  </a:ext>
                </a:extLst>
              </p:cNvPr>
              <p:cNvSpPr/>
              <p:nvPr/>
            </p:nvSpPr>
            <p:spPr>
              <a:xfrm>
                <a:off x="20147901" y="-297686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0" name="Полилиния 139">
                <a:extLst>
                  <a:ext uri="{FF2B5EF4-FFF2-40B4-BE49-F238E27FC236}">
                    <a16:creationId xmlns:a16="http://schemas.microsoft.com/office/drawing/2014/main" xmlns="" id="{B5B850A6-7422-D2C7-8E37-B1119FBCF603}"/>
                  </a:ext>
                </a:extLst>
              </p:cNvPr>
              <p:cNvSpPr/>
              <p:nvPr/>
            </p:nvSpPr>
            <p:spPr>
              <a:xfrm>
                <a:off x="19723186" y="-297686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1" name="Полилиния 140">
                <a:extLst>
                  <a:ext uri="{FF2B5EF4-FFF2-40B4-BE49-F238E27FC236}">
                    <a16:creationId xmlns:a16="http://schemas.microsoft.com/office/drawing/2014/main" xmlns="" id="{91201C16-252C-828B-2089-66CBCF09103E}"/>
                  </a:ext>
                </a:extLst>
              </p:cNvPr>
              <p:cNvSpPr/>
              <p:nvPr/>
            </p:nvSpPr>
            <p:spPr>
              <a:xfrm>
                <a:off x="22696582" y="-722143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2" name="Полилиния 141">
                <a:extLst>
                  <a:ext uri="{FF2B5EF4-FFF2-40B4-BE49-F238E27FC236}">
                    <a16:creationId xmlns:a16="http://schemas.microsoft.com/office/drawing/2014/main" xmlns="" id="{3647E947-7843-7CF7-213F-26F69D7FC50D}"/>
                  </a:ext>
                </a:extLst>
              </p:cNvPr>
              <p:cNvSpPr/>
              <p:nvPr/>
            </p:nvSpPr>
            <p:spPr>
              <a:xfrm>
                <a:off x="22271870" y="-722143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3" name="Полилиния 142">
                <a:extLst>
                  <a:ext uri="{FF2B5EF4-FFF2-40B4-BE49-F238E27FC236}">
                    <a16:creationId xmlns:a16="http://schemas.microsoft.com/office/drawing/2014/main" xmlns="" id="{2D541DBA-A3F7-B2C5-333B-F639020CD0B1}"/>
                  </a:ext>
                </a:extLst>
              </p:cNvPr>
              <p:cNvSpPr/>
              <p:nvPr/>
            </p:nvSpPr>
            <p:spPr>
              <a:xfrm>
                <a:off x="21847157" y="-722142"/>
                <a:ext cx="146020" cy="145932"/>
              </a:xfrm>
              <a:custGeom>
                <a:avLst/>
                <a:gdLst>
                  <a:gd name="connsiteX0" fmla="*/ 0 w 113653"/>
                  <a:gd name="connsiteY0" fmla="*/ 56791 h 113584"/>
                  <a:gd name="connsiteX1" fmla="*/ 56828 w 113653"/>
                  <a:gd name="connsiteY1" fmla="*/ 0 h 113584"/>
                  <a:gd name="connsiteX2" fmla="*/ 113654 w 113653"/>
                  <a:gd name="connsiteY2" fmla="*/ 56793 h 113584"/>
                  <a:gd name="connsiteX3" fmla="*/ 56826 w 113653"/>
                  <a:gd name="connsiteY3" fmla="*/ 113584 h 113584"/>
                  <a:gd name="connsiteX4" fmla="*/ 56522 w 113653"/>
                  <a:gd name="connsiteY4" fmla="*/ 113583 h 113584"/>
                  <a:gd name="connsiteX5" fmla="*/ 0 w 113653"/>
                  <a:gd name="connsiteY5" fmla="*/ 57097 h 113584"/>
                  <a:gd name="connsiteX6" fmla="*/ 0 w 113653"/>
                  <a:gd name="connsiteY6" fmla="*/ 56791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0" y="56791"/>
                    </a:move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88158"/>
                      <a:pt x="88211" y="113585"/>
                      <a:pt x="56826" y="113584"/>
                    </a:cubicBezTo>
                    <a:cubicBezTo>
                      <a:pt x="56725" y="113584"/>
                      <a:pt x="56623" y="113584"/>
                      <a:pt x="56522" y="113583"/>
                    </a:cubicBezTo>
                    <a:cubicBezTo>
                      <a:pt x="25306" y="113584"/>
                      <a:pt x="0" y="88294"/>
                      <a:pt x="0" y="57097"/>
                    </a:cubicBezTo>
                    <a:cubicBezTo>
                      <a:pt x="0" y="56995"/>
                      <a:pt x="0" y="56893"/>
                      <a:pt x="0" y="5679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4" name="Полилиния 143">
                <a:extLst>
                  <a:ext uri="{FF2B5EF4-FFF2-40B4-BE49-F238E27FC236}">
                    <a16:creationId xmlns:a16="http://schemas.microsoft.com/office/drawing/2014/main" xmlns="" id="{394E3AD5-4760-D5AB-A9D5-F43B5FC53E83}"/>
                  </a:ext>
                </a:extLst>
              </p:cNvPr>
              <p:cNvSpPr/>
              <p:nvPr/>
            </p:nvSpPr>
            <p:spPr>
              <a:xfrm>
                <a:off x="21422441" y="-722142"/>
                <a:ext cx="146020" cy="145932"/>
              </a:xfrm>
              <a:custGeom>
                <a:avLst/>
                <a:gdLst>
                  <a:gd name="connsiteX0" fmla="*/ 0 w 113653"/>
                  <a:gd name="connsiteY0" fmla="*/ 56791 h 113584"/>
                  <a:gd name="connsiteX1" fmla="*/ 56828 w 113653"/>
                  <a:gd name="connsiteY1" fmla="*/ 0 h 113584"/>
                  <a:gd name="connsiteX2" fmla="*/ 113654 w 113653"/>
                  <a:gd name="connsiteY2" fmla="*/ 56793 h 113584"/>
                  <a:gd name="connsiteX3" fmla="*/ 56826 w 113653"/>
                  <a:gd name="connsiteY3" fmla="*/ 113584 h 113584"/>
                  <a:gd name="connsiteX4" fmla="*/ 56522 w 113653"/>
                  <a:gd name="connsiteY4" fmla="*/ 113583 h 113584"/>
                  <a:gd name="connsiteX5" fmla="*/ 0 w 113653"/>
                  <a:gd name="connsiteY5" fmla="*/ 57097 h 113584"/>
                  <a:gd name="connsiteX6" fmla="*/ 0 w 113653"/>
                  <a:gd name="connsiteY6" fmla="*/ 56791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0" y="56791"/>
                    </a:move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88158"/>
                      <a:pt x="88211" y="113585"/>
                      <a:pt x="56826" y="113584"/>
                    </a:cubicBezTo>
                    <a:cubicBezTo>
                      <a:pt x="56725" y="113584"/>
                      <a:pt x="56623" y="113584"/>
                      <a:pt x="56522" y="113583"/>
                    </a:cubicBezTo>
                    <a:cubicBezTo>
                      <a:pt x="25306" y="113584"/>
                      <a:pt x="0" y="88294"/>
                      <a:pt x="0" y="57097"/>
                    </a:cubicBezTo>
                    <a:cubicBezTo>
                      <a:pt x="0" y="56995"/>
                      <a:pt x="0" y="56893"/>
                      <a:pt x="0" y="5679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5" name="Полилиния 144">
                <a:extLst>
                  <a:ext uri="{FF2B5EF4-FFF2-40B4-BE49-F238E27FC236}">
                    <a16:creationId xmlns:a16="http://schemas.microsoft.com/office/drawing/2014/main" xmlns="" id="{712ACE31-6406-FD6D-94D4-5CAABD639BA5}"/>
                  </a:ext>
                </a:extLst>
              </p:cNvPr>
              <p:cNvSpPr/>
              <p:nvPr/>
            </p:nvSpPr>
            <p:spPr>
              <a:xfrm>
                <a:off x="20997724" y="-721360"/>
                <a:ext cx="145237" cy="145147"/>
              </a:xfrm>
              <a:custGeom>
                <a:avLst/>
                <a:gdLst>
                  <a:gd name="connsiteX0" fmla="*/ 2 w 113043"/>
                  <a:gd name="connsiteY0" fmla="*/ 56182 h 112973"/>
                  <a:gd name="connsiteX1" fmla="*/ 56828 w 113043"/>
                  <a:gd name="connsiteY1" fmla="*/ 1 h 112973"/>
                  <a:gd name="connsiteX2" fmla="*/ 113042 w 113043"/>
                  <a:gd name="connsiteY2" fmla="*/ 56792 h 112973"/>
                  <a:gd name="connsiteX3" fmla="*/ 56522 w 113043"/>
                  <a:gd name="connsiteY3" fmla="*/ 112974 h 112973"/>
                  <a:gd name="connsiteX4" fmla="*/ 0 w 113043"/>
                  <a:gd name="connsiteY4" fmla="*/ 56487 h 112973"/>
                  <a:gd name="connsiteX5" fmla="*/ 0 w 113043"/>
                  <a:gd name="connsiteY5" fmla="*/ 5618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2" y="56182"/>
                    </a:moveTo>
                    <a:cubicBezTo>
                      <a:pt x="170" y="24985"/>
                      <a:pt x="25612" y="-168"/>
                      <a:pt x="56828" y="1"/>
                    </a:cubicBezTo>
                    <a:cubicBezTo>
                      <a:pt x="88044" y="170"/>
                      <a:pt x="113212" y="25596"/>
                      <a:pt x="113042" y="56792"/>
                    </a:cubicBezTo>
                    <a:cubicBezTo>
                      <a:pt x="112875" y="87869"/>
                      <a:pt x="87618" y="112973"/>
                      <a:pt x="56522" y="112974"/>
                    </a:cubicBezTo>
                    <a:cubicBezTo>
                      <a:pt x="25306" y="112974"/>
                      <a:pt x="0" y="87684"/>
                      <a:pt x="0" y="56487"/>
                    </a:cubicBezTo>
                    <a:cubicBezTo>
                      <a:pt x="0" y="56385"/>
                      <a:pt x="0" y="56283"/>
                      <a:pt x="0" y="5618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6" name="Полилиния 145">
                <a:extLst>
                  <a:ext uri="{FF2B5EF4-FFF2-40B4-BE49-F238E27FC236}">
                    <a16:creationId xmlns:a16="http://schemas.microsoft.com/office/drawing/2014/main" xmlns="" id="{6C05C87D-A50A-9892-E3B5-FD6852F69F94}"/>
                  </a:ext>
                </a:extLst>
              </p:cNvPr>
              <p:cNvSpPr/>
              <p:nvPr/>
            </p:nvSpPr>
            <p:spPr>
              <a:xfrm>
                <a:off x="20573008" y="-721360"/>
                <a:ext cx="145237" cy="145147"/>
              </a:xfrm>
              <a:custGeom>
                <a:avLst/>
                <a:gdLst>
                  <a:gd name="connsiteX0" fmla="*/ 2 w 113043"/>
                  <a:gd name="connsiteY0" fmla="*/ 56182 h 112973"/>
                  <a:gd name="connsiteX1" fmla="*/ 56828 w 113043"/>
                  <a:gd name="connsiteY1" fmla="*/ 1 h 112973"/>
                  <a:gd name="connsiteX2" fmla="*/ 113042 w 113043"/>
                  <a:gd name="connsiteY2" fmla="*/ 56792 h 112973"/>
                  <a:gd name="connsiteX3" fmla="*/ 56522 w 113043"/>
                  <a:gd name="connsiteY3" fmla="*/ 112974 h 112973"/>
                  <a:gd name="connsiteX4" fmla="*/ 0 w 113043"/>
                  <a:gd name="connsiteY4" fmla="*/ 56487 h 112973"/>
                  <a:gd name="connsiteX5" fmla="*/ 0 w 113043"/>
                  <a:gd name="connsiteY5" fmla="*/ 5618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2" y="56182"/>
                    </a:moveTo>
                    <a:cubicBezTo>
                      <a:pt x="170" y="24985"/>
                      <a:pt x="25612" y="-168"/>
                      <a:pt x="56828" y="1"/>
                    </a:cubicBezTo>
                    <a:cubicBezTo>
                      <a:pt x="88044" y="170"/>
                      <a:pt x="113212" y="25596"/>
                      <a:pt x="113042" y="56792"/>
                    </a:cubicBezTo>
                    <a:cubicBezTo>
                      <a:pt x="112875" y="87869"/>
                      <a:pt x="87618" y="112973"/>
                      <a:pt x="56522" y="112974"/>
                    </a:cubicBezTo>
                    <a:cubicBezTo>
                      <a:pt x="25306" y="112974"/>
                      <a:pt x="0" y="87684"/>
                      <a:pt x="0" y="56487"/>
                    </a:cubicBezTo>
                    <a:cubicBezTo>
                      <a:pt x="0" y="56385"/>
                      <a:pt x="0" y="56283"/>
                      <a:pt x="0" y="56181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7" name="Полилиния 146">
                <a:extLst>
                  <a:ext uri="{FF2B5EF4-FFF2-40B4-BE49-F238E27FC236}">
                    <a16:creationId xmlns:a16="http://schemas.microsoft.com/office/drawing/2014/main" xmlns="" id="{788EE1AD-28FC-6591-D615-035EA8292373}"/>
                  </a:ext>
                </a:extLst>
              </p:cNvPr>
              <p:cNvSpPr/>
              <p:nvPr/>
            </p:nvSpPr>
            <p:spPr>
              <a:xfrm>
                <a:off x="20147901" y="-722143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8" name="Полилиния 147">
                <a:extLst>
                  <a:ext uri="{FF2B5EF4-FFF2-40B4-BE49-F238E27FC236}">
                    <a16:creationId xmlns:a16="http://schemas.microsoft.com/office/drawing/2014/main" xmlns="" id="{DAAA0B2E-2E91-7268-D1D3-B71B35AE0355}"/>
                  </a:ext>
                </a:extLst>
              </p:cNvPr>
              <p:cNvSpPr/>
              <p:nvPr/>
            </p:nvSpPr>
            <p:spPr>
              <a:xfrm>
                <a:off x="19723186" y="-722143"/>
                <a:ext cx="146020" cy="145933"/>
              </a:xfrm>
              <a:custGeom>
                <a:avLst/>
                <a:gdLst>
                  <a:gd name="connsiteX0" fmla="*/ 1 w 113653"/>
                  <a:gd name="connsiteY0" fmla="*/ 56792 h 113585"/>
                  <a:gd name="connsiteX1" fmla="*/ 56827 w 113653"/>
                  <a:gd name="connsiteY1" fmla="*/ 0 h 113585"/>
                  <a:gd name="connsiteX2" fmla="*/ 113653 w 113653"/>
                  <a:gd name="connsiteY2" fmla="*/ 56792 h 113585"/>
                  <a:gd name="connsiteX3" fmla="*/ 56827 w 113653"/>
                  <a:gd name="connsiteY3" fmla="*/ 113584 h 113585"/>
                  <a:gd name="connsiteX4" fmla="*/ 1 w 113653"/>
                  <a:gd name="connsiteY4" fmla="*/ 57405 h 113585"/>
                  <a:gd name="connsiteX5" fmla="*/ 1 w 113653"/>
                  <a:gd name="connsiteY5" fmla="*/ 56792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5">
                    <a:moveTo>
                      <a:pt x="1" y="56792"/>
                    </a:moveTo>
                    <a:cubicBezTo>
                      <a:pt x="1" y="25427"/>
                      <a:pt x="25444" y="0"/>
                      <a:pt x="56827" y="0"/>
                    </a:cubicBezTo>
                    <a:cubicBezTo>
                      <a:pt x="88211" y="0"/>
                      <a:pt x="113653" y="25427"/>
                      <a:pt x="113653" y="56792"/>
                    </a:cubicBezTo>
                    <a:cubicBezTo>
                      <a:pt x="113653" y="88158"/>
                      <a:pt x="88211" y="113584"/>
                      <a:pt x="56827" y="113584"/>
                    </a:cubicBezTo>
                    <a:cubicBezTo>
                      <a:pt x="25612" y="113754"/>
                      <a:pt x="169" y="88601"/>
                      <a:pt x="1" y="57405"/>
                    </a:cubicBezTo>
                    <a:cubicBezTo>
                      <a:pt x="0" y="57201"/>
                      <a:pt x="0" y="56997"/>
                      <a:pt x="1" y="56792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9" name="Полилиния 148">
                <a:extLst>
                  <a:ext uri="{FF2B5EF4-FFF2-40B4-BE49-F238E27FC236}">
                    <a16:creationId xmlns:a16="http://schemas.microsoft.com/office/drawing/2014/main" xmlns="" id="{4CA8752B-A87E-00F2-0BB0-800D821B6B1E}"/>
                  </a:ext>
                </a:extLst>
              </p:cNvPr>
              <p:cNvSpPr/>
              <p:nvPr/>
            </p:nvSpPr>
            <p:spPr>
              <a:xfrm>
                <a:off x="22696583" y="-1146994"/>
                <a:ext cx="146020" cy="145933"/>
              </a:xfrm>
              <a:custGeom>
                <a:avLst/>
                <a:gdLst>
                  <a:gd name="connsiteX0" fmla="*/ 1 w 113653"/>
                  <a:gd name="connsiteY0" fmla="*/ 57098 h 113585"/>
                  <a:gd name="connsiteX1" fmla="*/ 56521 w 113653"/>
                  <a:gd name="connsiteY1" fmla="*/ 1 h 113585"/>
                  <a:gd name="connsiteX2" fmla="*/ 113653 w 113653"/>
                  <a:gd name="connsiteY2" fmla="*/ 56487 h 113585"/>
                  <a:gd name="connsiteX3" fmla="*/ 57133 w 113653"/>
                  <a:gd name="connsiteY3" fmla="*/ 113584 h 113585"/>
                  <a:gd name="connsiteX4" fmla="*/ 56829 w 113653"/>
                  <a:gd name="connsiteY4" fmla="*/ 113585 h 113585"/>
                  <a:gd name="connsiteX5" fmla="*/ 3 w 113653"/>
                  <a:gd name="connsiteY5" fmla="*/ 57404 h 113585"/>
                  <a:gd name="connsiteX6" fmla="*/ 3 w 113653"/>
                  <a:gd name="connsiteY6" fmla="*/ 5709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613" y="113753"/>
                      <a:pt x="172" y="88600"/>
                      <a:pt x="3" y="57404"/>
                    </a:cubicBezTo>
                    <a:cubicBezTo>
                      <a:pt x="3" y="57302"/>
                      <a:pt x="3" y="57200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0" name="Полилиния 149">
                <a:extLst>
                  <a:ext uri="{FF2B5EF4-FFF2-40B4-BE49-F238E27FC236}">
                    <a16:creationId xmlns:a16="http://schemas.microsoft.com/office/drawing/2014/main" xmlns="" id="{55A139C2-B34D-503E-7D0F-6FBE12DCCCF3}"/>
                  </a:ext>
                </a:extLst>
              </p:cNvPr>
              <p:cNvSpPr/>
              <p:nvPr/>
            </p:nvSpPr>
            <p:spPr>
              <a:xfrm>
                <a:off x="22271870" y="-1146994"/>
                <a:ext cx="146020" cy="145933"/>
              </a:xfrm>
              <a:custGeom>
                <a:avLst/>
                <a:gdLst>
                  <a:gd name="connsiteX0" fmla="*/ 1 w 113653"/>
                  <a:gd name="connsiteY0" fmla="*/ 57098 h 113585"/>
                  <a:gd name="connsiteX1" fmla="*/ 56521 w 113653"/>
                  <a:gd name="connsiteY1" fmla="*/ 1 h 113585"/>
                  <a:gd name="connsiteX2" fmla="*/ 113653 w 113653"/>
                  <a:gd name="connsiteY2" fmla="*/ 56487 h 113585"/>
                  <a:gd name="connsiteX3" fmla="*/ 57133 w 113653"/>
                  <a:gd name="connsiteY3" fmla="*/ 113584 h 113585"/>
                  <a:gd name="connsiteX4" fmla="*/ 56829 w 113653"/>
                  <a:gd name="connsiteY4" fmla="*/ 113585 h 113585"/>
                  <a:gd name="connsiteX5" fmla="*/ 3 w 113653"/>
                  <a:gd name="connsiteY5" fmla="*/ 57404 h 113585"/>
                  <a:gd name="connsiteX6" fmla="*/ 3 w 113653"/>
                  <a:gd name="connsiteY6" fmla="*/ 5709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613" y="113753"/>
                      <a:pt x="172" y="88600"/>
                      <a:pt x="3" y="57404"/>
                    </a:cubicBezTo>
                    <a:cubicBezTo>
                      <a:pt x="3" y="57302"/>
                      <a:pt x="3" y="57200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1" name="Полилиния 150">
                <a:extLst>
                  <a:ext uri="{FF2B5EF4-FFF2-40B4-BE49-F238E27FC236}">
                    <a16:creationId xmlns:a16="http://schemas.microsoft.com/office/drawing/2014/main" xmlns="" id="{A36C26DD-9805-9A46-AE7A-F13419AC4FE4}"/>
                  </a:ext>
                </a:extLst>
              </p:cNvPr>
              <p:cNvSpPr/>
              <p:nvPr/>
            </p:nvSpPr>
            <p:spPr>
              <a:xfrm>
                <a:off x="21847155" y="-1146994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5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2" name="Полилиния 151">
                <a:extLst>
                  <a:ext uri="{FF2B5EF4-FFF2-40B4-BE49-F238E27FC236}">
                    <a16:creationId xmlns:a16="http://schemas.microsoft.com/office/drawing/2014/main" xmlns="" id="{90467B7C-02AE-3270-F81C-C0D195C1081F}"/>
                  </a:ext>
                </a:extLst>
              </p:cNvPr>
              <p:cNvSpPr/>
              <p:nvPr/>
            </p:nvSpPr>
            <p:spPr>
              <a:xfrm>
                <a:off x="21422440" y="-1146994"/>
                <a:ext cx="146018" cy="145932"/>
              </a:xfrm>
              <a:custGeom>
                <a:avLst/>
                <a:gdLst>
                  <a:gd name="connsiteX0" fmla="*/ 1 w 113651"/>
                  <a:gd name="connsiteY0" fmla="*/ 57097 h 113584"/>
                  <a:gd name="connsiteX1" fmla="*/ 56521 w 113651"/>
                  <a:gd name="connsiteY1" fmla="*/ 1 h 113584"/>
                  <a:gd name="connsiteX2" fmla="*/ 113651 w 113651"/>
                  <a:gd name="connsiteY2" fmla="*/ 56488 h 113584"/>
                  <a:gd name="connsiteX3" fmla="*/ 57131 w 113651"/>
                  <a:gd name="connsiteY3" fmla="*/ 113584 h 113584"/>
                  <a:gd name="connsiteX4" fmla="*/ 56521 w 113651"/>
                  <a:gd name="connsiteY4" fmla="*/ 113584 h 113584"/>
                  <a:gd name="connsiteX5" fmla="*/ 1 w 113651"/>
                  <a:gd name="connsiteY5" fmla="*/ 5709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1" h="113584">
                    <a:moveTo>
                      <a:pt x="1" y="57097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819" y="87853"/>
                      <a:pt x="88514" y="113415"/>
                      <a:pt x="57131" y="113584"/>
                    </a:cubicBezTo>
                    <a:cubicBezTo>
                      <a:pt x="56928" y="113585"/>
                      <a:pt x="56724" y="113585"/>
                      <a:pt x="56521" y="113584"/>
                    </a:cubicBezTo>
                    <a:cubicBezTo>
                      <a:pt x="25305" y="113584"/>
                      <a:pt x="1" y="88294"/>
                      <a:pt x="1" y="5709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3" name="Полилиния 152">
                <a:extLst>
                  <a:ext uri="{FF2B5EF4-FFF2-40B4-BE49-F238E27FC236}">
                    <a16:creationId xmlns:a16="http://schemas.microsoft.com/office/drawing/2014/main" xmlns="" id="{EC6AA2D8-D97D-D45B-EACE-BB1CF23AC06A}"/>
                  </a:ext>
                </a:extLst>
              </p:cNvPr>
              <p:cNvSpPr/>
              <p:nvPr/>
            </p:nvSpPr>
            <p:spPr>
              <a:xfrm>
                <a:off x="20997725" y="-1146210"/>
                <a:ext cx="145233" cy="145147"/>
              </a:xfrm>
              <a:custGeom>
                <a:avLst/>
                <a:gdLst>
                  <a:gd name="connsiteX0" fmla="*/ 0 w 113040"/>
                  <a:gd name="connsiteY0" fmla="*/ 56487 h 112973"/>
                  <a:gd name="connsiteX1" fmla="*/ 56520 w 113040"/>
                  <a:gd name="connsiteY1" fmla="*/ 0 h 112973"/>
                  <a:gd name="connsiteX2" fmla="*/ 113040 w 113040"/>
                  <a:gd name="connsiteY2" fmla="*/ 56487 h 112973"/>
                  <a:gd name="connsiteX3" fmla="*/ 56520 w 113040"/>
                  <a:gd name="connsiteY3" fmla="*/ 112974 h 112973"/>
                  <a:gd name="connsiteX4" fmla="*/ 0 w 113040"/>
                  <a:gd name="connsiteY4" fmla="*/ 56487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3">
                    <a:moveTo>
                      <a:pt x="0" y="56487"/>
                    </a:move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4" name="Полилиния 153">
                <a:extLst>
                  <a:ext uri="{FF2B5EF4-FFF2-40B4-BE49-F238E27FC236}">
                    <a16:creationId xmlns:a16="http://schemas.microsoft.com/office/drawing/2014/main" xmlns="" id="{CE2739C0-55B7-BC67-CE64-E4EF26B26892}"/>
                  </a:ext>
                </a:extLst>
              </p:cNvPr>
              <p:cNvSpPr/>
              <p:nvPr/>
            </p:nvSpPr>
            <p:spPr>
              <a:xfrm>
                <a:off x="20573008" y="-1146200"/>
                <a:ext cx="145235" cy="145147"/>
              </a:xfrm>
              <a:custGeom>
                <a:avLst/>
                <a:gdLst>
                  <a:gd name="connsiteX0" fmla="*/ 2 w 113042"/>
                  <a:gd name="connsiteY0" fmla="*/ 56479 h 112973"/>
                  <a:gd name="connsiteX1" fmla="*/ 56530 w 113042"/>
                  <a:gd name="connsiteY1" fmla="*/ 0 h 112973"/>
                  <a:gd name="connsiteX2" fmla="*/ 113042 w 113042"/>
                  <a:gd name="connsiteY2" fmla="*/ 56494 h 112973"/>
                  <a:gd name="connsiteX3" fmla="*/ 57438 w 113042"/>
                  <a:gd name="connsiteY3" fmla="*/ 112966 h 112973"/>
                  <a:gd name="connsiteX4" fmla="*/ 7 w 113042"/>
                  <a:gd name="connsiteY4" fmla="*/ 57403 h 112973"/>
                  <a:gd name="connsiteX5" fmla="*/ 0 w 113042"/>
                  <a:gd name="connsiteY5" fmla="*/ 56479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2" y="56479"/>
                    </a:moveTo>
                    <a:cubicBezTo>
                      <a:pt x="6" y="25282"/>
                      <a:pt x="25314" y="-4"/>
                      <a:pt x="56530" y="0"/>
                    </a:cubicBezTo>
                    <a:cubicBezTo>
                      <a:pt x="87745" y="4"/>
                      <a:pt x="113048" y="25297"/>
                      <a:pt x="113042" y="56494"/>
                    </a:cubicBezTo>
                    <a:cubicBezTo>
                      <a:pt x="113039" y="87331"/>
                      <a:pt x="88290" y="112466"/>
                      <a:pt x="57438" y="112966"/>
                    </a:cubicBezTo>
                    <a:cubicBezTo>
                      <a:pt x="26226" y="113472"/>
                      <a:pt x="515" y="88595"/>
                      <a:pt x="7" y="57403"/>
                    </a:cubicBezTo>
                    <a:cubicBezTo>
                      <a:pt x="2" y="57095"/>
                      <a:pt x="0" y="56787"/>
                      <a:pt x="0" y="56479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5" name="Полилиния 154">
                <a:extLst>
                  <a:ext uri="{FF2B5EF4-FFF2-40B4-BE49-F238E27FC236}">
                    <a16:creationId xmlns:a16="http://schemas.microsoft.com/office/drawing/2014/main" xmlns="" id="{9B723804-1F70-E0A1-1080-7BBF91A2DD67}"/>
                  </a:ext>
                </a:extLst>
              </p:cNvPr>
              <p:cNvSpPr/>
              <p:nvPr/>
            </p:nvSpPr>
            <p:spPr>
              <a:xfrm>
                <a:off x="20147902" y="-1146994"/>
                <a:ext cx="146020" cy="145933"/>
              </a:xfrm>
              <a:custGeom>
                <a:avLst/>
                <a:gdLst>
                  <a:gd name="connsiteX0" fmla="*/ 1 w 113653"/>
                  <a:gd name="connsiteY0" fmla="*/ 57098 h 113585"/>
                  <a:gd name="connsiteX1" fmla="*/ 56521 w 113653"/>
                  <a:gd name="connsiteY1" fmla="*/ 1 h 113585"/>
                  <a:gd name="connsiteX2" fmla="*/ 113653 w 113653"/>
                  <a:gd name="connsiteY2" fmla="*/ 56487 h 113585"/>
                  <a:gd name="connsiteX3" fmla="*/ 57133 w 113653"/>
                  <a:gd name="connsiteY3" fmla="*/ 113584 h 113585"/>
                  <a:gd name="connsiteX4" fmla="*/ 56829 w 113653"/>
                  <a:gd name="connsiteY4" fmla="*/ 113585 h 113585"/>
                  <a:gd name="connsiteX5" fmla="*/ 3 w 113653"/>
                  <a:gd name="connsiteY5" fmla="*/ 57404 h 113585"/>
                  <a:gd name="connsiteX6" fmla="*/ 3 w 113653"/>
                  <a:gd name="connsiteY6" fmla="*/ 5709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613" y="113753"/>
                      <a:pt x="172" y="88600"/>
                      <a:pt x="3" y="57404"/>
                    </a:cubicBezTo>
                    <a:cubicBezTo>
                      <a:pt x="3" y="57302"/>
                      <a:pt x="3" y="57200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6" name="Полилиния 155">
                <a:extLst>
                  <a:ext uri="{FF2B5EF4-FFF2-40B4-BE49-F238E27FC236}">
                    <a16:creationId xmlns:a16="http://schemas.microsoft.com/office/drawing/2014/main" xmlns="" id="{704A3C76-02CA-7514-F247-C1AC844D1E47}"/>
                  </a:ext>
                </a:extLst>
              </p:cNvPr>
              <p:cNvSpPr/>
              <p:nvPr/>
            </p:nvSpPr>
            <p:spPr>
              <a:xfrm>
                <a:off x="19723186" y="-1146994"/>
                <a:ext cx="146020" cy="145933"/>
              </a:xfrm>
              <a:custGeom>
                <a:avLst/>
                <a:gdLst>
                  <a:gd name="connsiteX0" fmla="*/ 1 w 113653"/>
                  <a:gd name="connsiteY0" fmla="*/ 57098 h 113585"/>
                  <a:gd name="connsiteX1" fmla="*/ 56521 w 113653"/>
                  <a:gd name="connsiteY1" fmla="*/ 1 h 113585"/>
                  <a:gd name="connsiteX2" fmla="*/ 113653 w 113653"/>
                  <a:gd name="connsiteY2" fmla="*/ 56487 h 113585"/>
                  <a:gd name="connsiteX3" fmla="*/ 57133 w 113653"/>
                  <a:gd name="connsiteY3" fmla="*/ 113584 h 113585"/>
                  <a:gd name="connsiteX4" fmla="*/ 56829 w 113653"/>
                  <a:gd name="connsiteY4" fmla="*/ 113585 h 113585"/>
                  <a:gd name="connsiteX5" fmla="*/ 3 w 113653"/>
                  <a:gd name="connsiteY5" fmla="*/ 57404 h 113585"/>
                  <a:gd name="connsiteX6" fmla="*/ 3 w 113653"/>
                  <a:gd name="connsiteY6" fmla="*/ 5709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1" y="57098"/>
                    </a:move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821" y="87852"/>
                      <a:pt x="88516" y="113415"/>
                      <a:pt x="57133" y="113584"/>
                    </a:cubicBezTo>
                    <a:cubicBezTo>
                      <a:pt x="57032" y="113584"/>
                      <a:pt x="56929" y="113585"/>
                      <a:pt x="56829" y="113585"/>
                    </a:cubicBezTo>
                    <a:cubicBezTo>
                      <a:pt x="25613" y="113753"/>
                      <a:pt x="172" y="88600"/>
                      <a:pt x="3" y="57404"/>
                    </a:cubicBezTo>
                    <a:cubicBezTo>
                      <a:pt x="3" y="57302"/>
                      <a:pt x="3" y="57200"/>
                      <a:pt x="3" y="57098"/>
                    </a:cubicBezTo>
                    <a:close/>
                  </a:path>
                </a:pathLst>
              </a:custGeom>
              <a:grpFill/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7" name="Полилиния 156">
              <a:extLst>
                <a:ext uri="{FF2B5EF4-FFF2-40B4-BE49-F238E27FC236}">
                  <a16:creationId xmlns:a16="http://schemas.microsoft.com/office/drawing/2014/main" xmlns="" id="{F5F98625-F127-C048-DF03-891ED6D17D24}"/>
                </a:ext>
              </a:extLst>
            </p:cNvPr>
            <p:cNvSpPr/>
            <p:nvPr/>
          </p:nvSpPr>
          <p:spPr>
            <a:xfrm>
              <a:off x="15202449" y="3711130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 157">
              <a:extLst>
                <a:ext uri="{FF2B5EF4-FFF2-40B4-BE49-F238E27FC236}">
                  <a16:creationId xmlns:a16="http://schemas.microsoft.com/office/drawing/2014/main" xmlns="" id="{65AA4ABD-4039-34E8-FC21-BC28F5F82F7F}"/>
                </a:ext>
              </a:extLst>
            </p:cNvPr>
            <p:cNvSpPr/>
            <p:nvPr/>
          </p:nvSpPr>
          <p:spPr>
            <a:xfrm>
              <a:off x="21393394" y="4095967"/>
              <a:ext cx="352489" cy="352277"/>
            </a:xfrm>
            <a:custGeom>
              <a:avLst/>
              <a:gdLst>
                <a:gd name="connsiteX0" fmla="*/ 274356 w 274355"/>
                <a:gd name="connsiteY0" fmla="*/ 136790 h 274190"/>
                <a:gd name="connsiteX1" fmla="*/ 137484 w 274355"/>
                <a:gd name="connsiteY1" fmla="*/ 274190 h 274190"/>
                <a:gd name="connsiteX2" fmla="*/ 0 w 274355"/>
                <a:gd name="connsiteY2" fmla="*/ 137400 h 274190"/>
                <a:gd name="connsiteX3" fmla="*/ 136872 w 274355"/>
                <a:gd name="connsiteY3" fmla="*/ 0 h 274190"/>
                <a:gd name="connsiteX4" fmla="*/ 137482 w 274355"/>
                <a:gd name="connsiteY4" fmla="*/ 0 h 274190"/>
                <a:gd name="connsiteX5" fmla="*/ 274354 w 274355"/>
                <a:gd name="connsiteY5" fmla="*/ 136790 h 27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355" h="274190">
                  <a:moveTo>
                    <a:pt x="274356" y="136790"/>
                  </a:moveTo>
                  <a:cubicBezTo>
                    <a:pt x="274523" y="212505"/>
                    <a:pt x="213244" y="274021"/>
                    <a:pt x="137484" y="274190"/>
                  </a:cubicBezTo>
                  <a:cubicBezTo>
                    <a:pt x="61723" y="274359"/>
                    <a:pt x="170" y="213116"/>
                    <a:pt x="0" y="137400"/>
                  </a:cubicBezTo>
                  <a:cubicBezTo>
                    <a:pt x="-167" y="61685"/>
                    <a:pt x="61112" y="169"/>
                    <a:pt x="136872" y="0"/>
                  </a:cubicBezTo>
                  <a:cubicBezTo>
                    <a:pt x="137075" y="0"/>
                    <a:pt x="137279" y="0"/>
                    <a:pt x="137482" y="0"/>
                  </a:cubicBezTo>
                  <a:cubicBezTo>
                    <a:pt x="213075" y="0"/>
                    <a:pt x="274354" y="61243"/>
                    <a:pt x="274354" y="136790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 158">
              <a:extLst>
                <a:ext uri="{FF2B5EF4-FFF2-40B4-BE49-F238E27FC236}">
                  <a16:creationId xmlns:a16="http://schemas.microsoft.com/office/drawing/2014/main" xmlns="" id="{DAFBBDA3-F09B-3D7C-A4B4-F6A6A5C7923E}"/>
                </a:ext>
              </a:extLst>
            </p:cNvPr>
            <p:cNvSpPr/>
            <p:nvPr/>
          </p:nvSpPr>
          <p:spPr>
            <a:xfrm>
              <a:off x="21358065" y="7443776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 159">
              <a:extLst>
                <a:ext uri="{FF2B5EF4-FFF2-40B4-BE49-F238E27FC236}">
                  <a16:creationId xmlns:a16="http://schemas.microsoft.com/office/drawing/2014/main" xmlns="" id="{31B1998B-E047-65FC-1F1C-6392B03AB08C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 160">
              <a:extLst>
                <a:ext uri="{FF2B5EF4-FFF2-40B4-BE49-F238E27FC236}">
                  <a16:creationId xmlns:a16="http://schemas.microsoft.com/office/drawing/2014/main" xmlns="" id="{1C365698-62DA-8472-E419-3BA747A57D76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 161">
              <a:extLst>
                <a:ext uri="{FF2B5EF4-FFF2-40B4-BE49-F238E27FC236}">
                  <a16:creationId xmlns:a16="http://schemas.microsoft.com/office/drawing/2014/main" xmlns="" id="{2A58E21B-94F7-998C-6033-2EF678E3645A}"/>
                </a:ext>
              </a:extLst>
            </p:cNvPr>
            <p:cNvSpPr/>
            <p:nvPr/>
          </p:nvSpPr>
          <p:spPr>
            <a:xfrm>
              <a:off x="16721531" y="2702944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 162">
              <a:extLst>
                <a:ext uri="{FF2B5EF4-FFF2-40B4-BE49-F238E27FC236}">
                  <a16:creationId xmlns:a16="http://schemas.microsoft.com/office/drawing/2014/main" xmlns="" id="{A5113E81-2CA8-5536-783D-9A04E8716162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 163">
              <a:extLst>
                <a:ext uri="{FF2B5EF4-FFF2-40B4-BE49-F238E27FC236}">
                  <a16:creationId xmlns:a16="http://schemas.microsoft.com/office/drawing/2014/main" xmlns="" id="{132950B5-1D24-52BD-E7F1-71D61379E122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65" name="Группа 164">
              <a:extLst>
                <a:ext uri="{FF2B5EF4-FFF2-40B4-BE49-F238E27FC236}">
                  <a16:creationId xmlns:a16="http://schemas.microsoft.com/office/drawing/2014/main" xmlns="" id="{AD1122C0-4776-D4FB-D648-686E325152BF}"/>
                </a:ext>
              </a:extLst>
            </p:cNvPr>
            <p:cNvGrpSpPr/>
            <p:nvPr/>
          </p:nvGrpSpPr>
          <p:grpSpPr>
            <a:xfrm>
              <a:off x="18673178" y="5482715"/>
              <a:ext cx="268488" cy="267934"/>
              <a:chOff x="18673178" y="5482715"/>
              <a:chExt cx="268488" cy="267934"/>
            </a:xfrm>
          </p:grpSpPr>
          <p:sp>
            <p:nvSpPr>
              <p:cNvPr id="166" name="Полилиния 165">
                <a:extLst>
                  <a:ext uri="{FF2B5EF4-FFF2-40B4-BE49-F238E27FC236}">
                    <a16:creationId xmlns:a16="http://schemas.microsoft.com/office/drawing/2014/main" xmlns="" id="{782ABA4D-BE04-AB58-DFF9-783C3654B4FD}"/>
                  </a:ext>
                </a:extLst>
              </p:cNvPr>
              <p:cNvSpPr/>
              <p:nvPr/>
            </p:nvSpPr>
            <p:spPr>
              <a:xfrm>
                <a:off x="18673178" y="5482715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7" name="Полилиния 166">
                <a:extLst>
                  <a:ext uri="{FF2B5EF4-FFF2-40B4-BE49-F238E27FC236}">
                    <a16:creationId xmlns:a16="http://schemas.microsoft.com/office/drawing/2014/main" xmlns="" id="{84EE0872-B692-5BB0-BF89-F7744A8CB52B}"/>
                  </a:ext>
                </a:extLst>
              </p:cNvPr>
              <p:cNvSpPr/>
              <p:nvPr/>
            </p:nvSpPr>
            <p:spPr>
              <a:xfrm>
                <a:off x="18673178" y="5482715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68" name="Группа 167">
              <a:extLst>
                <a:ext uri="{FF2B5EF4-FFF2-40B4-BE49-F238E27FC236}">
                  <a16:creationId xmlns:a16="http://schemas.microsoft.com/office/drawing/2014/main" xmlns="" id="{5E4B393E-9CB5-FA39-474D-C00F74C69A20}"/>
                </a:ext>
              </a:extLst>
            </p:cNvPr>
            <p:cNvGrpSpPr/>
            <p:nvPr/>
          </p:nvGrpSpPr>
          <p:grpSpPr>
            <a:xfrm>
              <a:off x="13328522" y="2320852"/>
              <a:ext cx="268096" cy="267934"/>
              <a:chOff x="13328522" y="2320852"/>
              <a:chExt cx="268096" cy="267934"/>
            </a:xfrm>
          </p:grpSpPr>
          <p:sp>
            <p:nvSpPr>
              <p:cNvPr id="169" name="Полилиния 168">
                <a:extLst>
                  <a:ext uri="{FF2B5EF4-FFF2-40B4-BE49-F238E27FC236}">
                    <a16:creationId xmlns:a16="http://schemas.microsoft.com/office/drawing/2014/main" xmlns="" id="{430C7188-8691-E368-571E-080962BF814B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0" name="Полилиния 169">
                <a:extLst>
                  <a:ext uri="{FF2B5EF4-FFF2-40B4-BE49-F238E27FC236}">
                    <a16:creationId xmlns:a16="http://schemas.microsoft.com/office/drawing/2014/main" xmlns="" id="{92D4D0DA-9DAF-0FAE-3C39-D34D377D64D0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grpSp>
          <p:nvGrpSpPr>
            <p:cNvPr id="171" name="Группа 170">
              <a:extLst>
                <a:ext uri="{FF2B5EF4-FFF2-40B4-BE49-F238E27FC236}">
                  <a16:creationId xmlns:a16="http://schemas.microsoft.com/office/drawing/2014/main" xmlns="" id="{DE13AAF5-5D77-23E2-35AA-4986BA54C9CA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72" name="Полилиния 171">
                <a:extLst>
                  <a:ext uri="{FF2B5EF4-FFF2-40B4-BE49-F238E27FC236}">
                    <a16:creationId xmlns:a16="http://schemas.microsoft.com/office/drawing/2014/main" xmlns="" id="{081DD07D-83A0-A2A0-8E71-F4949A54E8A2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3" name="Полилиния 172">
                <a:extLst>
                  <a:ext uri="{FF2B5EF4-FFF2-40B4-BE49-F238E27FC236}">
                    <a16:creationId xmlns:a16="http://schemas.microsoft.com/office/drawing/2014/main" xmlns="" id="{69E2FF4C-5C8F-69FF-6904-1F2C971BAD50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74" name="Полилиния 173">
              <a:extLst>
                <a:ext uri="{FF2B5EF4-FFF2-40B4-BE49-F238E27FC236}">
                  <a16:creationId xmlns:a16="http://schemas.microsoft.com/office/drawing/2014/main" xmlns="" id="{24EEA633-13F8-E520-D281-664E73BBB27E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" name="Полилиния 174">
              <a:extLst>
                <a:ext uri="{FF2B5EF4-FFF2-40B4-BE49-F238E27FC236}">
                  <a16:creationId xmlns:a16="http://schemas.microsoft.com/office/drawing/2014/main" xmlns="" id="{A25F8326-38A9-A314-59CE-DED49BDA836B}"/>
                </a:ext>
              </a:extLst>
            </p:cNvPr>
            <p:cNvSpPr/>
            <p:nvPr/>
          </p:nvSpPr>
          <p:spPr>
            <a:xfrm>
              <a:off x="19895116" y="2028988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 175">
              <a:extLst>
                <a:ext uri="{FF2B5EF4-FFF2-40B4-BE49-F238E27FC236}">
                  <a16:creationId xmlns:a16="http://schemas.microsoft.com/office/drawing/2014/main" xmlns="" id="{92426821-2E6D-7771-88C4-95401FA91AB2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77" name="Группа 176">
              <a:extLst>
                <a:ext uri="{FF2B5EF4-FFF2-40B4-BE49-F238E27FC236}">
                  <a16:creationId xmlns:a16="http://schemas.microsoft.com/office/drawing/2014/main" xmlns="" id="{8D02C825-97B5-D153-79D5-7D0AD1C47308}"/>
                </a:ext>
              </a:extLst>
            </p:cNvPr>
            <p:cNvGrpSpPr/>
            <p:nvPr/>
          </p:nvGrpSpPr>
          <p:grpSpPr>
            <a:xfrm>
              <a:off x="-343872" y="-3029653"/>
              <a:ext cx="32742321" cy="27982217"/>
              <a:chOff x="-343872" y="-3029653"/>
              <a:chExt cx="32742321" cy="27982217"/>
            </a:xfrm>
          </p:grpSpPr>
          <p:sp>
            <p:nvSpPr>
              <p:cNvPr id="178" name="Полилиния 177">
                <a:extLst>
                  <a:ext uri="{FF2B5EF4-FFF2-40B4-BE49-F238E27FC236}">
                    <a16:creationId xmlns:a16="http://schemas.microsoft.com/office/drawing/2014/main" xmlns="" id="{DABAF057-942F-6036-C856-597D10A55AB4}"/>
                  </a:ext>
                </a:extLst>
              </p:cNvPr>
              <p:cNvSpPr/>
              <p:nvPr/>
            </p:nvSpPr>
            <p:spPr>
              <a:xfrm>
                <a:off x="13767575" y="2523790"/>
                <a:ext cx="16252509" cy="15984908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grpSp>
            <p:nvGrpSpPr>
              <p:cNvPr id="179" name="Группа 178">
                <a:extLst>
                  <a:ext uri="{FF2B5EF4-FFF2-40B4-BE49-F238E27FC236}">
                    <a16:creationId xmlns:a16="http://schemas.microsoft.com/office/drawing/2014/main" xmlns="" id="{5B9F3CDA-12AD-801C-33BC-0E53C1FEDA6E}"/>
                  </a:ext>
                </a:extLst>
              </p:cNvPr>
              <p:cNvGrpSpPr/>
              <p:nvPr/>
            </p:nvGrpSpPr>
            <p:grpSpPr>
              <a:xfrm>
                <a:off x="-343872" y="-3029653"/>
                <a:ext cx="32742321" cy="27982217"/>
                <a:chOff x="-343872" y="-3029653"/>
                <a:chExt cx="32742321" cy="27982217"/>
              </a:xfrm>
            </p:grpSpPr>
            <p:sp>
              <p:nvSpPr>
                <p:cNvPr id="180" name="Полилиния 179">
                  <a:extLst>
                    <a:ext uri="{FF2B5EF4-FFF2-40B4-BE49-F238E27FC236}">
                      <a16:creationId xmlns:a16="http://schemas.microsoft.com/office/drawing/2014/main" xmlns="" id="{542C7EBE-EAB3-5A37-AB14-8CB8555D3697}"/>
                    </a:ext>
                  </a:extLst>
                </p:cNvPr>
                <p:cNvSpPr/>
                <p:nvPr/>
              </p:nvSpPr>
              <p:spPr>
                <a:xfrm>
                  <a:off x="14251984" y="-3029653"/>
                  <a:ext cx="11864680" cy="9671218"/>
                </a:xfrm>
                <a:custGeom>
                  <a:avLst/>
                  <a:gdLst>
                    <a:gd name="connsiteX0" fmla="*/ 495570 w 9234722"/>
                    <a:gd name="connsiteY0" fmla="*/ 930514 h 7527469"/>
                    <a:gd name="connsiteX1" fmla="*/ 2179590 w 9234722"/>
                    <a:gd name="connsiteY1" fmla="*/ 6989569 h 7527469"/>
                    <a:gd name="connsiteX2" fmla="*/ 9132282 w 9234722"/>
                    <a:gd name="connsiteY2" fmla="*/ 4384456 h 7527469"/>
                    <a:gd name="connsiteX3" fmla="*/ 5821373 w 9234722"/>
                    <a:gd name="connsiteY3" fmla="*/ 2026969 h 7527469"/>
                    <a:gd name="connsiteX4" fmla="*/ 495570 w 9234722"/>
                    <a:gd name="connsiteY4" fmla="*/ 930514 h 752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4722" h="7527469">
                      <a:moveTo>
                        <a:pt x="495570" y="930514"/>
                      </a:moveTo>
                      <a:cubicBezTo>
                        <a:pt x="-229120" y="1916133"/>
                        <a:pt x="-510197" y="5666860"/>
                        <a:pt x="2179590" y="6989569"/>
                      </a:cubicBezTo>
                      <a:cubicBezTo>
                        <a:pt x="4869378" y="8312278"/>
                        <a:pt x="8511468" y="7101932"/>
                        <a:pt x="9132282" y="4384456"/>
                      </a:cubicBezTo>
                      <a:cubicBezTo>
                        <a:pt x="9753094" y="1666980"/>
                        <a:pt x="7414655" y="3682187"/>
                        <a:pt x="5821373" y="2026969"/>
                      </a:cubicBezTo>
                      <a:cubicBezTo>
                        <a:pt x="4228094" y="371752"/>
                        <a:pt x="1894541" y="-972025"/>
                        <a:pt x="495570" y="930514"/>
                      </a:cubicBezTo>
                      <a:close/>
                    </a:path>
                  </a:pathLst>
                </a:custGeom>
                <a:gradFill>
                  <a:gsLst>
                    <a:gs pos="38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8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181" name="Полилиния 180">
                  <a:extLst>
                    <a:ext uri="{FF2B5EF4-FFF2-40B4-BE49-F238E27FC236}">
                      <a16:creationId xmlns:a16="http://schemas.microsoft.com/office/drawing/2014/main" xmlns="" id="{4E3E4226-921C-4CF5-835D-06A5D1300240}"/>
                    </a:ext>
                  </a:extLst>
                </p:cNvPr>
                <p:cNvSpPr/>
                <p:nvPr/>
              </p:nvSpPr>
              <p:spPr>
                <a:xfrm>
                  <a:off x="15514499" y="-1267413"/>
                  <a:ext cx="13990611" cy="18476249"/>
                </a:xfrm>
                <a:custGeom>
                  <a:avLst/>
                  <a:gdLst>
                    <a:gd name="connsiteX0" fmla="*/ 2256468 w 10889413"/>
                    <a:gd name="connsiteY0" fmla="*/ 1169230 h 14380752"/>
                    <a:gd name="connsiteX1" fmla="*/ 1543692 w 10889413"/>
                    <a:gd name="connsiteY1" fmla="*/ 5769703 h 14380752"/>
                    <a:gd name="connsiteX2" fmla="*/ 1040809 w 10889413"/>
                    <a:gd name="connsiteY2" fmla="*/ 11815323 h 14380752"/>
                    <a:gd name="connsiteX3" fmla="*/ 9670492 w 10889413"/>
                    <a:gd name="connsiteY3" fmla="*/ 14084873 h 14380752"/>
                    <a:gd name="connsiteX4" fmla="*/ 9028903 w 10889413"/>
                    <a:gd name="connsiteY4" fmla="*/ 7489651 h 14380752"/>
                    <a:gd name="connsiteX5" fmla="*/ 6620192 w 10889413"/>
                    <a:gd name="connsiteY5" fmla="*/ 711228 h 14380752"/>
                    <a:gd name="connsiteX6" fmla="*/ 2256468 w 10889413"/>
                    <a:gd name="connsiteY6" fmla="*/ 1169230 h 14380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889413" h="14380752">
                      <a:moveTo>
                        <a:pt x="2256468" y="1169230"/>
                      </a:moveTo>
                      <a:cubicBezTo>
                        <a:pt x="1837907" y="2424460"/>
                        <a:pt x="3641384" y="3795106"/>
                        <a:pt x="1543692" y="5769703"/>
                      </a:cubicBezTo>
                      <a:cubicBezTo>
                        <a:pt x="201549" y="7032871"/>
                        <a:pt x="-881821" y="9311582"/>
                        <a:pt x="1040809" y="11815323"/>
                      </a:cubicBezTo>
                      <a:cubicBezTo>
                        <a:pt x="2963439" y="14319065"/>
                        <a:pt x="6034819" y="14787142"/>
                        <a:pt x="9670492" y="14084873"/>
                      </a:cubicBezTo>
                      <a:cubicBezTo>
                        <a:pt x="13306166" y="13382604"/>
                        <a:pt x="7501309" y="11245264"/>
                        <a:pt x="9028903" y="7489651"/>
                      </a:cubicBezTo>
                      <a:cubicBezTo>
                        <a:pt x="10556497" y="3734039"/>
                        <a:pt x="9100089" y="1779899"/>
                        <a:pt x="6620192" y="711228"/>
                      </a:cubicBezTo>
                      <a:cubicBezTo>
                        <a:pt x="4140296" y="-357442"/>
                        <a:pt x="2724827" y="-235308"/>
                        <a:pt x="2256468" y="1169230"/>
                      </a:cubicBezTo>
                      <a:close/>
                    </a:path>
                  </a:pathLst>
                </a:custGeom>
                <a:gradFill>
                  <a:gsLst>
                    <a:gs pos="26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21594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2" name="Полилиния 181">
                  <a:extLst>
                    <a:ext uri="{FF2B5EF4-FFF2-40B4-BE49-F238E27FC236}">
                      <a16:creationId xmlns:a16="http://schemas.microsoft.com/office/drawing/2014/main" xmlns="" id="{BAB147AA-8CD9-E1ED-275A-6DA96B24CB0C}"/>
                    </a:ext>
                  </a:extLst>
                </p:cNvPr>
                <p:cNvSpPr/>
                <p:nvPr/>
              </p:nvSpPr>
              <p:spPr>
                <a:xfrm>
                  <a:off x="5451211" y="11055590"/>
                  <a:ext cx="26947238" cy="13896974"/>
                </a:xfrm>
                <a:custGeom>
                  <a:avLst/>
                  <a:gdLst>
                    <a:gd name="connsiteX0" fmla="*/ 17840416 w 20974038"/>
                    <a:gd name="connsiteY0" fmla="*/ 11112 h 10816532"/>
                    <a:gd name="connsiteX1" fmla="*/ 9727670 w 20974038"/>
                    <a:gd name="connsiteY1" fmla="*/ 1587553 h 10816532"/>
                    <a:gd name="connsiteX2" fmla="*/ 2672019 w 20974038"/>
                    <a:gd name="connsiteY2" fmla="*/ 1984488 h 10816532"/>
                    <a:gd name="connsiteX3" fmla="*/ 221147 w 20974038"/>
                    <a:gd name="connsiteY3" fmla="*/ 9776316 h 10816532"/>
                    <a:gd name="connsiteX4" fmla="*/ 7600038 w 20974038"/>
                    <a:gd name="connsiteY4" fmla="*/ 6229857 h 10816532"/>
                    <a:gd name="connsiteX5" fmla="*/ 16154563 w 20974038"/>
                    <a:gd name="connsiteY5" fmla="*/ 5832922 h 10816532"/>
                    <a:gd name="connsiteX6" fmla="*/ 20171220 w 20974038"/>
                    <a:gd name="connsiteY6" fmla="*/ 5204543 h 10816532"/>
                    <a:gd name="connsiteX7" fmla="*/ 17840416 w 20974038"/>
                    <a:gd name="connsiteY7" fmla="*/ 11112 h 10816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974038" h="10816532">
                      <a:moveTo>
                        <a:pt x="17840416" y="11112"/>
                      </a:moveTo>
                      <a:cubicBezTo>
                        <a:pt x="16116067" y="-251781"/>
                        <a:pt x="14964263" y="4263198"/>
                        <a:pt x="9727670" y="1587553"/>
                      </a:cubicBezTo>
                      <a:cubicBezTo>
                        <a:pt x="6510863" y="-56062"/>
                        <a:pt x="4066712" y="889253"/>
                        <a:pt x="2672019" y="1984488"/>
                      </a:cubicBezTo>
                      <a:cubicBezTo>
                        <a:pt x="669038" y="3558486"/>
                        <a:pt x="-517597" y="6602976"/>
                        <a:pt x="221147" y="9776316"/>
                      </a:cubicBezTo>
                      <a:cubicBezTo>
                        <a:pt x="959892" y="12949656"/>
                        <a:pt x="5558255" y="8016368"/>
                        <a:pt x="7600038" y="6229857"/>
                      </a:cubicBezTo>
                      <a:cubicBezTo>
                        <a:pt x="9641819" y="4443346"/>
                        <a:pt x="14216046" y="5570641"/>
                        <a:pt x="16154563" y="5832922"/>
                      </a:cubicBezTo>
                      <a:cubicBezTo>
                        <a:pt x="17023458" y="5950477"/>
                        <a:pt x="19280938" y="6356877"/>
                        <a:pt x="20171220" y="5204543"/>
                      </a:cubicBezTo>
                      <a:cubicBezTo>
                        <a:pt x="22355984" y="2375010"/>
                        <a:pt x="19575458" y="275532"/>
                        <a:pt x="17840416" y="11112"/>
                      </a:cubicBezTo>
                      <a:close/>
                    </a:path>
                  </a:pathLst>
                </a:custGeom>
                <a:gradFill>
                  <a:gsLst>
                    <a:gs pos="20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54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3" name="Полилиния 182">
                  <a:extLst>
                    <a:ext uri="{FF2B5EF4-FFF2-40B4-BE49-F238E27FC236}">
                      <a16:creationId xmlns:a16="http://schemas.microsoft.com/office/drawing/2014/main" xmlns="" id="{54C20572-AF91-0057-AFDF-9E058600245A}"/>
                    </a:ext>
                  </a:extLst>
                </p:cNvPr>
                <p:cNvSpPr/>
                <p:nvPr/>
              </p:nvSpPr>
              <p:spPr>
                <a:xfrm>
                  <a:off x="-343872" y="13375988"/>
                  <a:ext cx="16815517" cy="8275715"/>
                </a:xfrm>
                <a:custGeom>
                  <a:avLst/>
                  <a:gdLst>
                    <a:gd name="connsiteX0" fmla="*/ 1882102 w 13088143"/>
                    <a:gd name="connsiteY0" fmla="*/ 785136 h 6441297"/>
                    <a:gd name="connsiteX1" fmla="*/ 8053582 w 13088143"/>
                    <a:gd name="connsiteY1" fmla="*/ 418734 h 6441297"/>
                    <a:gd name="connsiteX2" fmla="*/ 13039343 w 13088143"/>
                    <a:gd name="connsiteY2" fmla="*/ 5283628 h 6441297"/>
                    <a:gd name="connsiteX3" fmla="*/ 6628948 w 13088143"/>
                    <a:gd name="connsiteY3" fmla="*/ 5141646 h 6441297"/>
                    <a:gd name="connsiteX4" fmla="*/ 8050 w 13088143"/>
                    <a:gd name="connsiteY4" fmla="*/ 4301366 h 6441297"/>
                    <a:gd name="connsiteX5" fmla="*/ 1882102 w 13088143"/>
                    <a:gd name="connsiteY5" fmla="*/ 785136 h 6441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88143" h="6441297">
                      <a:moveTo>
                        <a:pt x="1882102" y="785136"/>
                      </a:moveTo>
                      <a:cubicBezTo>
                        <a:pt x="3065988" y="14471"/>
                        <a:pt x="5568492" y="-334526"/>
                        <a:pt x="8053582" y="418734"/>
                      </a:cubicBezTo>
                      <a:cubicBezTo>
                        <a:pt x="10538671" y="1171994"/>
                        <a:pt x="12464662" y="2983543"/>
                        <a:pt x="13039343" y="5283628"/>
                      </a:cubicBezTo>
                      <a:cubicBezTo>
                        <a:pt x="13614024" y="7583710"/>
                        <a:pt x="8970138" y="3004306"/>
                        <a:pt x="6628948" y="5141646"/>
                      </a:cubicBezTo>
                      <a:cubicBezTo>
                        <a:pt x="4287757" y="7278987"/>
                        <a:pt x="213053" y="6627099"/>
                        <a:pt x="8050" y="4301366"/>
                      </a:cubicBezTo>
                      <a:cubicBezTo>
                        <a:pt x="-105603" y="3004306"/>
                        <a:pt x="1007402" y="1355500"/>
                        <a:pt x="1882102" y="785136"/>
                      </a:cubicBezTo>
                      <a:close/>
                    </a:path>
                  </a:pathLst>
                </a:custGeom>
                <a:gradFill>
                  <a:gsLst>
                    <a:gs pos="35000">
                      <a:srgbClr val="4162FF">
                        <a:alpha val="26000"/>
                      </a:srgbClr>
                    </a:gs>
                    <a:gs pos="100000">
                      <a:srgbClr val="000000">
                        <a:alpha val="26000"/>
                      </a:srgbClr>
                    </a:gs>
                  </a:gsLst>
                  <a:lin ang="528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4" name="Полилиния 183">
                  <a:extLst>
                    <a:ext uri="{FF2B5EF4-FFF2-40B4-BE49-F238E27FC236}">
                      <a16:creationId xmlns:a16="http://schemas.microsoft.com/office/drawing/2014/main" xmlns="" id="{E760618A-A8DC-CF8A-F424-48292AF9A3A3}"/>
                    </a:ext>
                  </a:extLst>
                </p:cNvPr>
                <p:cNvSpPr/>
                <p:nvPr/>
              </p:nvSpPr>
              <p:spPr>
                <a:xfrm>
                  <a:off x="10157554" y="-338727"/>
                  <a:ext cx="17702991" cy="7531978"/>
                </a:xfrm>
                <a:custGeom>
                  <a:avLst/>
                  <a:gdLst>
                    <a:gd name="connsiteX0" fmla="*/ 0 w 13778897"/>
                    <a:gd name="connsiteY0" fmla="*/ 0 h 5862419"/>
                    <a:gd name="connsiteX1" fmla="*/ 6568654 w 13778897"/>
                    <a:gd name="connsiteY1" fmla="*/ 3633479 h 5862419"/>
                    <a:gd name="connsiteX2" fmla="*/ 13778897 w 13778897"/>
                    <a:gd name="connsiteY2" fmla="*/ 5862420 h 5862419"/>
                    <a:gd name="connsiteX3" fmla="*/ 13778897 w 13778897"/>
                    <a:gd name="connsiteY3" fmla="*/ 305334 h 5862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778897" h="5862419">
                      <a:moveTo>
                        <a:pt x="0" y="0"/>
                      </a:moveTo>
                      <a:cubicBezTo>
                        <a:pt x="244415" y="1862540"/>
                        <a:pt x="1069316" y="5831887"/>
                        <a:pt x="6568654" y="3633479"/>
                      </a:cubicBezTo>
                      <a:cubicBezTo>
                        <a:pt x="12067992" y="1435072"/>
                        <a:pt x="13778897" y="5862420"/>
                        <a:pt x="13778897" y="5862420"/>
                      </a:cubicBezTo>
                      <a:lnTo>
                        <a:pt x="13778897" y="305334"/>
                      </a:lnTo>
                      <a:close/>
                    </a:path>
                  </a:pathLst>
                </a:custGeom>
                <a:gradFill>
                  <a:gsLst>
                    <a:gs pos="35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2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</p:grpSp>
        </p:grpSp>
      </p:grpSp>
      <p:sp>
        <p:nvSpPr>
          <p:cNvPr id="186" name="Text">
            <a:extLst>
              <a:ext uri="{FF2B5EF4-FFF2-40B4-BE49-F238E27FC236}">
                <a16:creationId xmlns:a16="http://schemas.microsoft.com/office/drawing/2014/main" xmlns="" id="{5224707F-7E2C-D330-512D-70F29082308D}"/>
              </a:ext>
            </a:extLst>
          </p:cNvPr>
          <p:cNvSpPr txBox="1">
            <a:spLocks/>
          </p:cNvSpPr>
          <p:nvPr/>
        </p:nvSpPr>
        <p:spPr>
          <a:xfrm>
            <a:off x="1615325" y="824588"/>
            <a:ext cx="9329737" cy="1163395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indent="0" defTabSz="1828709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ea typeface="Roboto Medium" panose="02000000000000000000" pitchFamily="2" charset="0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/>
              <a:t>Мы выбрали </a:t>
            </a:r>
            <a:r>
              <a:rPr lang="ru-RU" dirty="0" err="1"/>
              <a:t>Leaflet</a:t>
            </a:r>
            <a:r>
              <a:rPr lang="ru-RU" dirty="0"/>
              <a:t> для Python по нескольким весомым причинам. Во-первых, </a:t>
            </a:r>
            <a:r>
              <a:rPr lang="ru-RU" dirty="0" err="1"/>
              <a:t>Leaflet</a:t>
            </a:r>
            <a:r>
              <a:rPr lang="ru-RU" dirty="0"/>
              <a:t> предоставляет мощный инструментарий для создания интерактивных карт и </a:t>
            </a:r>
            <a:r>
              <a:rPr lang="ru-RU" dirty="0" err="1"/>
              <a:t>геопространственных</a:t>
            </a:r>
            <a:r>
              <a:rPr lang="ru-RU" dirty="0"/>
              <a:t> приложений, что делает его идеальным выбором для проектов, связанных с </a:t>
            </a:r>
            <a:r>
              <a:rPr lang="ru-RU" dirty="0" err="1"/>
              <a:t>геоданными</a:t>
            </a:r>
            <a:r>
              <a:rPr lang="ru-RU" dirty="0"/>
              <a:t>. Он легко интегрируется с другими библиотеками Python, позволяя использовать всю мощь языка в анализе и визуализации </a:t>
            </a:r>
            <a:r>
              <a:rPr lang="ru-RU" dirty="0" err="1"/>
              <a:t>геоданных</a:t>
            </a:r>
            <a:r>
              <a:rPr lang="ru-RU" dirty="0"/>
              <a:t>.</a:t>
            </a:r>
          </a:p>
          <a:p>
            <a:r>
              <a:rPr lang="ru-RU" dirty="0"/>
              <a:t>Во-вторых, </a:t>
            </a:r>
            <a:r>
              <a:rPr lang="ru-RU" dirty="0" err="1"/>
              <a:t>Leaflet</a:t>
            </a:r>
            <a:r>
              <a:rPr lang="ru-RU" dirty="0"/>
              <a:t> является открытым и бесплатным инструментом с активным сообществом разработчиков. Это означает, что вы получаете доступ к множеству готовых плагинов, расширяющих функциональность </a:t>
            </a:r>
            <a:r>
              <a:rPr lang="ru-RU" dirty="0" err="1"/>
              <a:t>Leaflet</a:t>
            </a:r>
            <a:r>
              <a:rPr lang="ru-RU" dirty="0"/>
              <a:t>, и множеству документации, что упрощает процесс обучения и разработки.</a:t>
            </a:r>
          </a:p>
          <a:p>
            <a:endParaRPr lang="ru-RU" dirty="0"/>
          </a:p>
        </p:txBody>
      </p:sp>
      <p:pic>
        <p:nvPicPr>
          <p:cNvPr id="189" name="Рисунок 188">
            <a:extLst>
              <a:ext uri="{FF2B5EF4-FFF2-40B4-BE49-F238E27FC236}">
                <a16:creationId xmlns:a16="http://schemas.microsoft.com/office/drawing/2014/main" xmlns="" id="{92E5E169-3734-4E84-A44A-6A31444E6B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36" t="21158" r="22248" b="12007"/>
          <a:stretch/>
        </p:blipFill>
        <p:spPr>
          <a:xfrm>
            <a:off x="13563425" y="3537007"/>
            <a:ext cx="9329737" cy="719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0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Группа 116">
            <a:extLst>
              <a:ext uri="{FF2B5EF4-FFF2-40B4-BE49-F238E27FC236}">
                <a16:creationId xmlns:a16="http://schemas.microsoft.com/office/drawing/2014/main" xmlns="" id="{671A60C5-8E61-6155-6080-119CA69095F9}"/>
              </a:ext>
            </a:extLst>
          </p:cNvPr>
          <p:cNvGrpSpPr/>
          <p:nvPr/>
        </p:nvGrpSpPr>
        <p:grpSpPr>
          <a:xfrm>
            <a:off x="-2075711" y="-6932675"/>
            <a:ext cx="31356938" cy="28219044"/>
            <a:chOff x="-2075711" y="-6932675"/>
            <a:chExt cx="31356938" cy="28219044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7D4438B-87E0-D1D2-4823-76E683A5097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827363DE-AFBF-C1ED-FFD6-84B1B142AE3D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6B8C7806-B7D5-60DA-6272-6F08EE08D5A9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5D756509-F527-4D63-235C-77284A9A7F41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C393886D-ABA7-C7E6-3F07-AFDB483D1D22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BEFE4532-DBF2-2BC0-04EB-DABFC25F6BF7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23AE740-2D0C-2319-F930-DEE290A163C3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07BAC93-F804-B723-0848-D196BD86FE2C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BED795E8-6666-E5C4-1A5D-BBA7B76AF45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52AFF3F-4617-FDCC-F198-3117C2CE13CA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FBCD0E0-BA0A-CE46-AE38-99669366B4CA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66D30362-A4B8-B2C2-FBA5-E54BA7C8182C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FAC1DF72-30BF-80B0-DB23-8C6ADC662953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48CC09A7-769E-BADC-8322-5AC6498D1EF0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9A8DE55C-30AC-1869-D3FF-174152AC5E0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19B2BE5-C306-AF22-5DEA-22CA362A29FA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F626D5C-06EA-35A1-C09D-DFF6AE89D2EF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B051DC24-3FD0-FC38-495D-0CA1482D43D9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0454BA5-B798-6A12-C6C8-C68C9DF3ACA1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54FD656-679D-EAD2-6C8A-550A5BE55242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ADDB82-A55A-FDD3-3C24-1ACFB015EBA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5F38670A-2A43-9C81-E62E-099F6B800C70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8CF4AD3C-7994-4FD0-3171-74DD85E13DE9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F859ED37-C650-D92E-7C61-C204BEDBF9D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56F3F74-EC9B-7762-A4BD-E6DFD0440B13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5217F901-E8BB-6484-6D9C-128D8BC95C9A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A56701B-C007-FC57-CE00-08B3C7FE0012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1C2E5F2E-49C8-0D60-3375-6C82095688AD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524E007A-9FA5-D64D-C213-259821C1DB9F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8E43C07-790C-F15B-E7E4-C99C382E1695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E3BE2685-0D0C-2B4D-EEBB-6DCA5A57A944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3BF0134E-06D1-1B9E-CE65-A3782B3D2C8E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E3D4E5C-2186-C6FD-B5A7-55E74F9FD491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DFB8BF5C-9605-D08B-AE3F-1ECBE2CD0647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E83EEC9-4FBF-C9A0-0461-A34A95DE9524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DF6120E-47DA-88EF-F75B-33B86A0E10B7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1D864C5-C16F-C675-C683-65A323CF5649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10F29ACB-25A1-A8A6-4615-BADEF625F639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61F25AC2-F70D-1329-4A91-204376CBC823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35A66FD-179F-A2D9-4430-D60545EB26A9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F9EB25F2-6959-0EEF-3C35-E1DE13A5F62A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EA21552D-5595-2541-A4CB-AEA857364020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2C66C5D-B97C-F4FC-0C89-C9D70E1AEA5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5986DDCD-EE7C-96AE-9F47-285BA7B5F95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0789BFAD-95C1-DA0D-2D97-49671A79EB82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A0648396-AA3D-9EC7-1493-BB7DD9E7E0C3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CEFE434-32CF-2193-ED96-98D09E18BD98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BFC257A-9744-9A1A-D27D-A0563C424C23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107B63C-CEE9-7EB7-161D-625A4B1080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6CFEDABA-9B78-7D44-227A-64CBCAC8E1CB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968014D8-1A18-B360-E1E3-B2CB5C79A720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1F9E649-3A3C-61EB-5CF1-1E1249FA2983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F53A0D2-7221-443C-25E2-551202F1901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7C09244D-3C39-99E5-9CCC-7A3F2F215EA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BFFD79D4-F14B-C85C-6993-CA3F12F7AEFE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F0B4DAD1-D09F-24E4-3963-9D28A282DF25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DB81296-ED89-75E6-F8FB-504590F64AA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C3B3E5C3-A977-14AF-44CA-A19FE4835CD7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E9A8C156-3A83-E73D-AB92-FAA387B1AB90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CFA7C332-D04A-7BB5-4534-5DF849F0C408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98D61263-EE5C-32F5-355D-2A676C72C39C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2280B6B4-3DEA-5FAC-0D00-365AE0A1934C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388E8A2B-8828-DAA6-7E5D-44B9A3CD108A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D7FC4CA-CB01-CEB7-5875-08DDD73B403C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A2C01FF6-1420-C964-C6E0-954078B48AD1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3E5EB25-D28F-0CA1-FBBF-1C083E341E06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7A98D085-4B3A-04C1-548C-79641EB80BD5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92DA520-F92C-1E35-BBA3-8054919C6FF9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8ADB20D-A642-29FE-4384-3E815600B946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AF02ED22-5DE3-7AF7-9CB9-730C6FF50328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8CC6098-BA7E-7B29-BCB0-07C34A5754C7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2F44915-7AB6-924F-AE40-9BC4DC3DBCB6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09A9C665-CF46-80B1-BFF6-6FDFF91C4D9A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8783416B-68B4-86CD-EDB7-177BE60B3C63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DB89973B-858D-0E93-E618-081F310B37B6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209121F7-642D-B267-06B3-01BAC9195B64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B8D6223A-8B15-245E-580B-58930ECF3E63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5C73EEF2-6D30-6225-B622-FB8ACD8BD0F3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673D2D0E-5AD0-6312-47DC-2EFB998DBA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B30A24B1-17CE-5F86-19EB-A0472459C9F8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BD5C9E1F-98F7-8B7B-A418-2139CC9E3BB7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11148E5D-59DF-A16E-7B47-E30B02C7C6E8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E6DF0C35-72FA-5905-95C8-E86A9C2FA37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968FA823-2083-F2B6-A04E-98C9AE02F65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88C26612-7E44-3253-5D90-5F738C4A2C32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65C619A2-5B34-7CB6-C74D-3F2A4BCE5E25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03F88197-A11B-8B32-892A-53474035DEDB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DA3B8F19-D915-C780-2468-BF7FAFA6D951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4687337-9FFC-514C-452C-0F5C2BCAAA1E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063A84E-3EF8-7527-BD4C-30A48E8F34F4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202BCAEE-56DC-B8F9-D974-D13E3345B07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B88D064F-B300-DE34-0602-6A56B02A7FB5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8EA7BF43-9040-6B72-0CA7-46E52DC8B6DB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4202144D-2934-3AB2-0A16-7F4B9C41390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5723A19-AE80-B6DB-DA48-73BFB3797BD4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BBA70A31-22E0-C24A-3182-1F4E8F16C95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026F1945-49DB-DE88-911F-4DFE3EF9BC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1" name="Группа 100">
              <a:extLst>
                <a:ext uri="{FF2B5EF4-FFF2-40B4-BE49-F238E27FC236}">
                  <a16:creationId xmlns:a16="http://schemas.microsoft.com/office/drawing/2014/main" xmlns="" id="{616153DC-78A8-AD77-B3D6-2396E8C63375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6606D564-42DE-2498-DE56-63769D1ABC93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7B60B20B-7F69-D97D-A922-0A47F7D642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1AE15C4F-C5E3-A588-C769-B85B1BFA0290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AB79BEAA-89FE-4905-5E22-7DE4A652715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 105">
              <a:extLst>
                <a:ext uri="{FF2B5EF4-FFF2-40B4-BE49-F238E27FC236}">
                  <a16:creationId xmlns:a16="http://schemas.microsoft.com/office/drawing/2014/main" xmlns="" id="{0F552E09-9BD5-006E-846D-EB77C2F919C4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xmlns="" id="{D6602524-C7A4-3041-F903-29E343D6F961}"/>
                </a:ext>
              </a:extLst>
            </p:cNvPr>
            <p:cNvGrpSpPr/>
            <p:nvPr/>
          </p:nvGrpSpPr>
          <p:grpSpPr>
            <a:xfrm>
              <a:off x="-2075711" y="-6932675"/>
              <a:ext cx="31356938" cy="28219044"/>
              <a:chOff x="-2075711" y="-6932675"/>
              <a:chExt cx="31356938" cy="28219044"/>
            </a:xfrm>
          </p:grpSpPr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7A4BA531-C963-9F29-8798-AF6C3DF18093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3367F08A-6452-886C-0342-2B3975E943F7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FBC17809-5E34-C2C5-C5AA-2BC59694DB39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1" name="Полилиния 110">
              <a:extLst>
                <a:ext uri="{FF2B5EF4-FFF2-40B4-BE49-F238E27FC236}">
                  <a16:creationId xmlns:a16="http://schemas.microsoft.com/office/drawing/2014/main" xmlns="" id="{8AB93711-0230-7FE7-5E16-D050419C3C2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Snip Single Corner Rectangle 6">
              <a:extLst>
                <a:ext uri="{FF2B5EF4-FFF2-40B4-BE49-F238E27FC236}">
                  <a16:creationId xmlns:a16="http://schemas.microsoft.com/office/drawing/2014/main" xmlns="" id="{63472C8E-F5F2-ADCE-07E6-2E935B700871}"/>
                </a:ext>
              </a:extLst>
            </p:cNvPr>
            <p:cNvSpPr/>
            <p:nvPr/>
          </p:nvSpPr>
          <p:spPr>
            <a:xfrm rot="5400000">
              <a:off x="7977892" y="-2651828"/>
              <a:ext cx="8431391" cy="21301076"/>
            </a:xfrm>
            <a:prstGeom prst="snip1Rect">
              <a:avLst>
                <a:gd name="adj" fmla="val 8863"/>
              </a:avLst>
            </a:prstGeom>
            <a:solidFill>
              <a:srgbClr val="2D0066">
                <a:alpha val="45000"/>
              </a:srgbClr>
            </a:solidFill>
            <a:ln w="44450">
              <a:gradFill>
                <a:gsLst>
                  <a:gs pos="0">
                    <a:srgbClr val="F86FFF"/>
                  </a:gs>
                  <a:gs pos="100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080F9AFA-0EF5-D259-05C5-2768E9F0A266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13" name="Группа 112">
            <a:extLst>
              <a:ext uri="{FF2B5EF4-FFF2-40B4-BE49-F238E27FC236}">
                <a16:creationId xmlns:a16="http://schemas.microsoft.com/office/drawing/2014/main" xmlns="" id="{36C8C056-E033-44B1-845F-5730713F69AE}"/>
              </a:ext>
            </a:extLst>
          </p:cNvPr>
          <p:cNvGrpSpPr/>
          <p:nvPr/>
        </p:nvGrpSpPr>
        <p:grpSpPr>
          <a:xfrm>
            <a:off x="2915911" y="4660150"/>
            <a:ext cx="18383577" cy="2941223"/>
            <a:chOff x="2915911" y="4660150"/>
            <a:chExt cx="18383577" cy="2941223"/>
          </a:xfrm>
        </p:grpSpPr>
        <p:sp>
          <p:nvSpPr>
            <p:cNvPr id="114" name="Text">
              <a:extLst>
                <a:ext uri="{FF2B5EF4-FFF2-40B4-BE49-F238E27FC236}">
                  <a16:creationId xmlns:a16="http://schemas.microsoft.com/office/drawing/2014/main" xmlns="" id="{1CB35F9C-C86D-5AFA-0FAD-C8A53483760B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7047375"/>
              <a:ext cx="18170525" cy="55399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>
                  <a:solidFill>
                    <a:schemeClr val="bg1"/>
                  </a:solidFill>
                  <a:ea typeface="Roboto Medium" panose="02000000000000000000" pitchFamily="2" charset="0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endParaRPr lang="ru-RU" dirty="0"/>
            </a:p>
          </p:txBody>
        </p:sp>
        <p:sp>
          <p:nvSpPr>
            <p:cNvPr id="115" name="Title">
              <a:extLst>
                <a:ext uri="{FF2B5EF4-FFF2-40B4-BE49-F238E27FC236}">
                  <a16:creationId xmlns:a16="http://schemas.microsoft.com/office/drawing/2014/main" xmlns="" id="{5318C0F0-F879-877F-DDD1-44BC2B6A3059}"/>
                </a:ext>
              </a:extLst>
            </p:cNvPr>
            <p:cNvSpPr txBox="1">
              <a:spLocks/>
            </p:cNvSpPr>
            <p:nvPr/>
          </p:nvSpPr>
          <p:spPr>
            <a:xfrm>
              <a:off x="2915911" y="4660150"/>
              <a:ext cx="18170525" cy="1477328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/>
                <a:t>Machine learning</a:t>
              </a:r>
              <a:endParaRPr lang="ru-RU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D900CCD-EA34-4035-887E-B477078B4587}"/>
              </a:ext>
            </a:extLst>
          </p:cNvPr>
          <p:cNvSpPr txBox="1"/>
          <p:nvPr/>
        </p:nvSpPr>
        <p:spPr>
          <a:xfrm>
            <a:off x="2264078" y="6218524"/>
            <a:ext cx="1938130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</a:rPr>
              <a:t>K-</a:t>
            </a:r>
            <a:r>
              <a:rPr lang="ru-RU" sz="4000" b="1" dirty="0" err="1">
                <a:solidFill>
                  <a:schemeClr val="bg1"/>
                </a:solidFill>
              </a:rPr>
              <a:t>Means</a:t>
            </a:r>
            <a:r>
              <a:rPr lang="ru-RU" sz="4000" b="1" dirty="0">
                <a:solidFill>
                  <a:schemeClr val="bg1"/>
                </a:solidFill>
              </a:rPr>
              <a:t> позволяет разделить данные на кластеры, что может быть полезно при определении областей схожих характеристик или тенденций. Например, вы можете группировать районы по типу природных опасностей, инфраструктурным характеристикам и другим параметрам, что поможет в более точном прогнозировании рисков.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ru-RU" sz="4000" b="1" dirty="0">
                <a:solidFill>
                  <a:schemeClr val="bg1"/>
                </a:solidFill>
              </a:rPr>
              <a:t>Также K-</a:t>
            </a:r>
            <a:r>
              <a:rPr lang="ru-RU" sz="4000" b="1" dirty="0" err="1">
                <a:solidFill>
                  <a:schemeClr val="bg1"/>
                </a:solidFill>
              </a:rPr>
              <a:t>Means</a:t>
            </a:r>
            <a:r>
              <a:rPr lang="ru-RU" sz="4000" b="1" dirty="0">
                <a:solidFill>
                  <a:schemeClr val="bg1"/>
                </a:solidFill>
              </a:rPr>
              <a:t> является одним из наиболее понятных и простых алгоритмов кластеризации. Это важно, так как результаты вашего исследования и решения должны быть понятны и интерпретируемы органам управления, а также другим заинтересованным сторонам.</a:t>
            </a:r>
          </a:p>
        </p:txBody>
      </p:sp>
    </p:spTree>
    <p:extLst>
      <p:ext uri="{BB962C8B-B14F-4D97-AF65-F5344CB8AC3E}">
        <p14:creationId xmlns:p14="http://schemas.microsoft.com/office/powerpoint/2010/main" val="306840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Группа 116">
            <a:extLst>
              <a:ext uri="{FF2B5EF4-FFF2-40B4-BE49-F238E27FC236}">
                <a16:creationId xmlns:a16="http://schemas.microsoft.com/office/drawing/2014/main" xmlns="" id="{671A60C5-8E61-6155-6080-119CA69095F9}"/>
              </a:ext>
            </a:extLst>
          </p:cNvPr>
          <p:cNvGrpSpPr/>
          <p:nvPr/>
        </p:nvGrpSpPr>
        <p:grpSpPr>
          <a:xfrm>
            <a:off x="-2075711" y="-6932675"/>
            <a:ext cx="31356938" cy="28219044"/>
            <a:chOff x="-2075711" y="-6932675"/>
            <a:chExt cx="31356938" cy="28219044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7D4438B-87E0-D1D2-4823-76E683A5097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827363DE-AFBF-C1ED-FFD6-84B1B142AE3D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6B8C7806-B7D5-60DA-6272-6F08EE08D5A9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5D756509-F527-4D63-235C-77284A9A7F41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C393886D-ABA7-C7E6-3F07-AFDB483D1D22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BEFE4532-DBF2-2BC0-04EB-DABFC25F6BF7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23AE740-2D0C-2319-F930-DEE290A163C3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07BAC93-F804-B723-0848-D196BD86FE2C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BED795E8-6666-E5C4-1A5D-BBA7B76AF45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52AFF3F-4617-FDCC-F198-3117C2CE13CA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FBCD0E0-BA0A-CE46-AE38-99669366B4CA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66D30362-A4B8-B2C2-FBA5-E54BA7C8182C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FAC1DF72-30BF-80B0-DB23-8C6ADC662953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48CC09A7-769E-BADC-8322-5AC6498D1EF0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9A8DE55C-30AC-1869-D3FF-174152AC5E0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19B2BE5-C306-AF22-5DEA-22CA362A29FA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F626D5C-06EA-35A1-C09D-DFF6AE89D2EF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B051DC24-3FD0-FC38-495D-0CA1482D43D9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0454BA5-B798-6A12-C6C8-C68C9DF3ACA1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54FD656-679D-EAD2-6C8A-550A5BE55242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ADDB82-A55A-FDD3-3C24-1ACFB015EBA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5F38670A-2A43-9C81-E62E-099F6B800C70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8CF4AD3C-7994-4FD0-3171-74DD85E13DE9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F859ED37-C650-D92E-7C61-C204BEDBF9D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56F3F74-EC9B-7762-A4BD-E6DFD0440B13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5217F901-E8BB-6484-6D9C-128D8BC95C9A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A56701B-C007-FC57-CE00-08B3C7FE0012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1C2E5F2E-49C8-0D60-3375-6C82095688AD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524E007A-9FA5-D64D-C213-259821C1DB9F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8E43C07-790C-F15B-E7E4-C99C382E1695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E3BE2685-0D0C-2B4D-EEBB-6DCA5A57A944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3BF0134E-06D1-1B9E-CE65-A3782B3D2C8E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E3D4E5C-2186-C6FD-B5A7-55E74F9FD491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DFB8BF5C-9605-D08B-AE3F-1ECBE2CD0647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E83EEC9-4FBF-C9A0-0461-A34A95DE9524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DF6120E-47DA-88EF-F75B-33B86A0E10B7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1D864C5-C16F-C675-C683-65A323CF5649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10F29ACB-25A1-A8A6-4615-BADEF625F639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61F25AC2-F70D-1329-4A91-204376CBC823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35A66FD-179F-A2D9-4430-D60545EB26A9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F9EB25F2-6959-0EEF-3C35-E1DE13A5F62A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EA21552D-5595-2541-A4CB-AEA857364020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2C66C5D-B97C-F4FC-0C89-C9D70E1AEA5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5986DDCD-EE7C-96AE-9F47-285BA7B5F95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0789BFAD-95C1-DA0D-2D97-49671A79EB82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A0648396-AA3D-9EC7-1493-BB7DD9E7E0C3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CEFE434-32CF-2193-ED96-98D09E18BD98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BFC257A-9744-9A1A-D27D-A0563C424C23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107B63C-CEE9-7EB7-161D-625A4B1080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6CFEDABA-9B78-7D44-227A-64CBCAC8E1CB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968014D8-1A18-B360-E1E3-B2CB5C79A720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1F9E649-3A3C-61EB-5CF1-1E1249FA2983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F53A0D2-7221-443C-25E2-551202F1901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7C09244D-3C39-99E5-9CCC-7A3F2F215EA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BFFD79D4-F14B-C85C-6993-CA3F12F7AEFE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F0B4DAD1-D09F-24E4-3963-9D28A282DF25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DB81296-ED89-75E6-F8FB-504590F64AA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C3B3E5C3-A977-14AF-44CA-A19FE4835CD7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E9A8C156-3A83-E73D-AB92-FAA387B1AB90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CFA7C332-D04A-7BB5-4534-5DF849F0C408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98D61263-EE5C-32F5-355D-2A676C72C39C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2280B6B4-3DEA-5FAC-0D00-365AE0A1934C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388E8A2B-8828-DAA6-7E5D-44B9A3CD108A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D7FC4CA-CB01-CEB7-5875-08DDD73B403C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A2C01FF6-1420-C964-C6E0-954078B48AD1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3E5EB25-D28F-0CA1-FBBF-1C083E341E06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7A98D085-4B3A-04C1-548C-79641EB80BD5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92DA520-F92C-1E35-BBA3-8054919C6FF9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8ADB20D-A642-29FE-4384-3E815600B946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AF02ED22-5DE3-7AF7-9CB9-730C6FF50328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8CC6098-BA7E-7B29-BCB0-07C34A5754C7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2F44915-7AB6-924F-AE40-9BC4DC3DBCB6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09A9C665-CF46-80B1-BFF6-6FDFF91C4D9A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8783416B-68B4-86CD-EDB7-177BE60B3C63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DB89973B-858D-0E93-E618-081F310B37B6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209121F7-642D-B267-06B3-01BAC9195B64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B8D6223A-8B15-245E-580B-58930ECF3E63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5C73EEF2-6D30-6225-B622-FB8ACD8BD0F3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673D2D0E-5AD0-6312-47DC-2EFB998DBA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B30A24B1-17CE-5F86-19EB-A0472459C9F8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BD5C9E1F-98F7-8B7B-A418-2139CC9E3BB7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11148E5D-59DF-A16E-7B47-E30B02C7C6E8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E6DF0C35-72FA-5905-95C8-E86A9C2FA37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968FA823-2083-F2B6-A04E-98C9AE02F65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88C26612-7E44-3253-5D90-5F738C4A2C32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65C619A2-5B34-7CB6-C74D-3F2A4BCE5E25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03F88197-A11B-8B32-892A-53474035DEDB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DA3B8F19-D915-C780-2468-BF7FAFA6D951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4687337-9FFC-514C-452C-0F5C2BCAAA1E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063A84E-3EF8-7527-BD4C-30A48E8F34F4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202BCAEE-56DC-B8F9-D974-D13E3345B07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B88D064F-B300-DE34-0602-6A56B02A7FB5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8EA7BF43-9040-6B72-0CA7-46E52DC8B6DB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4202144D-2934-3AB2-0A16-7F4B9C41390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5723A19-AE80-B6DB-DA48-73BFB3797BD4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BBA70A31-22E0-C24A-3182-1F4E8F16C95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026F1945-49DB-DE88-911F-4DFE3EF9BC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1" name="Группа 100">
              <a:extLst>
                <a:ext uri="{FF2B5EF4-FFF2-40B4-BE49-F238E27FC236}">
                  <a16:creationId xmlns:a16="http://schemas.microsoft.com/office/drawing/2014/main" xmlns="" id="{616153DC-78A8-AD77-B3D6-2396E8C63375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6606D564-42DE-2498-DE56-63769D1ABC93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7B60B20B-7F69-D97D-A922-0A47F7D642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1AE15C4F-C5E3-A588-C769-B85B1BFA0290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AB79BEAA-89FE-4905-5E22-7DE4A652715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 105">
              <a:extLst>
                <a:ext uri="{FF2B5EF4-FFF2-40B4-BE49-F238E27FC236}">
                  <a16:creationId xmlns:a16="http://schemas.microsoft.com/office/drawing/2014/main" xmlns="" id="{0F552E09-9BD5-006E-846D-EB77C2F919C4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xmlns="" id="{D6602524-C7A4-3041-F903-29E343D6F961}"/>
                </a:ext>
              </a:extLst>
            </p:cNvPr>
            <p:cNvGrpSpPr/>
            <p:nvPr/>
          </p:nvGrpSpPr>
          <p:grpSpPr>
            <a:xfrm>
              <a:off x="-2075711" y="-6932675"/>
              <a:ext cx="31356938" cy="28219044"/>
              <a:chOff x="-2075711" y="-6932675"/>
              <a:chExt cx="31356938" cy="28219044"/>
            </a:xfrm>
          </p:grpSpPr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7A4BA531-C963-9F29-8798-AF6C3DF18093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3367F08A-6452-886C-0342-2B3975E943F7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FBC17809-5E34-C2C5-C5AA-2BC59694DB39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1" name="Полилиния 110">
              <a:extLst>
                <a:ext uri="{FF2B5EF4-FFF2-40B4-BE49-F238E27FC236}">
                  <a16:creationId xmlns:a16="http://schemas.microsoft.com/office/drawing/2014/main" xmlns="" id="{8AB93711-0230-7FE7-5E16-D050419C3C2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Snip Single Corner Rectangle 6">
              <a:extLst>
                <a:ext uri="{FF2B5EF4-FFF2-40B4-BE49-F238E27FC236}">
                  <a16:creationId xmlns:a16="http://schemas.microsoft.com/office/drawing/2014/main" xmlns="" id="{63472C8E-F5F2-ADCE-07E6-2E935B700871}"/>
                </a:ext>
              </a:extLst>
            </p:cNvPr>
            <p:cNvSpPr/>
            <p:nvPr/>
          </p:nvSpPr>
          <p:spPr>
            <a:xfrm rot="5400000">
              <a:off x="7977892" y="-2651828"/>
              <a:ext cx="8431391" cy="21301076"/>
            </a:xfrm>
            <a:prstGeom prst="snip1Rect">
              <a:avLst>
                <a:gd name="adj" fmla="val 8863"/>
              </a:avLst>
            </a:prstGeom>
            <a:solidFill>
              <a:srgbClr val="2D0066">
                <a:alpha val="45000"/>
              </a:srgbClr>
            </a:solidFill>
            <a:ln w="44450">
              <a:gradFill>
                <a:gsLst>
                  <a:gs pos="0">
                    <a:srgbClr val="F86FFF"/>
                  </a:gs>
                  <a:gs pos="100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080F9AFA-0EF5-D259-05C5-2768E9F0A266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13" name="Группа 112">
            <a:extLst>
              <a:ext uri="{FF2B5EF4-FFF2-40B4-BE49-F238E27FC236}">
                <a16:creationId xmlns:a16="http://schemas.microsoft.com/office/drawing/2014/main" xmlns="" id="{36C8C056-E033-44B1-845F-5730713F69AE}"/>
              </a:ext>
            </a:extLst>
          </p:cNvPr>
          <p:cNvGrpSpPr/>
          <p:nvPr/>
        </p:nvGrpSpPr>
        <p:grpSpPr>
          <a:xfrm>
            <a:off x="2915911" y="4660150"/>
            <a:ext cx="18383577" cy="2941223"/>
            <a:chOff x="2915911" y="4660150"/>
            <a:chExt cx="18383577" cy="2941223"/>
          </a:xfrm>
        </p:grpSpPr>
        <p:sp>
          <p:nvSpPr>
            <p:cNvPr id="114" name="Text">
              <a:extLst>
                <a:ext uri="{FF2B5EF4-FFF2-40B4-BE49-F238E27FC236}">
                  <a16:creationId xmlns:a16="http://schemas.microsoft.com/office/drawing/2014/main" xmlns="" id="{1CB35F9C-C86D-5AFA-0FAD-C8A53483760B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7047375"/>
              <a:ext cx="18170525" cy="553998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>
                  <a:solidFill>
                    <a:schemeClr val="bg1"/>
                  </a:solidFill>
                  <a:ea typeface="Roboto Medium" panose="02000000000000000000" pitchFamily="2" charset="0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endParaRPr lang="ru-RU" dirty="0"/>
            </a:p>
          </p:txBody>
        </p:sp>
        <p:sp>
          <p:nvSpPr>
            <p:cNvPr id="115" name="Title">
              <a:extLst>
                <a:ext uri="{FF2B5EF4-FFF2-40B4-BE49-F238E27FC236}">
                  <a16:creationId xmlns:a16="http://schemas.microsoft.com/office/drawing/2014/main" xmlns="" id="{5318C0F0-F879-877F-DDD1-44BC2B6A3059}"/>
                </a:ext>
              </a:extLst>
            </p:cNvPr>
            <p:cNvSpPr txBox="1">
              <a:spLocks/>
            </p:cNvSpPr>
            <p:nvPr/>
          </p:nvSpPr>
          <p:spPr>
            <a:xfrm>
              <a:off x="2915911" y="4660150"/>
              <a:ext cx="18170525" cy="1477328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/>
                <a:t>Спасибо за внимание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448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Na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B6C1"/>
      </a:accent1>
      <a:accent2>
        <a:srgbClr val="AAAAA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xt">
      <a:majorFont>
        <a:latin typeface="Rubik Bold"/>
        <a:ea typeface=""/>
        <a:cs typeface=""/>
      </a:majorFont>
      <a:minorFont>
        <a:latin typeface="Nunito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4834</TotalTime>
  <Words>256</Words>
  <Application>Microsoft Office PowerPoint</Application>
  <PresentationFormat>Произвольный</PresentationFormat>
  <Paragraphs>22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Nunito Sans</vt:lpstr>
      <vt:lpstr>Rubik Bold</vt:lpstr>
      <vt:lpstr>Arial</vt:lpstr>
      <vt:lpstr>Roboto Medium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Designer</dc:creator>
  <cp:lastModifiedBy>kloppedaniil@outlook.com</cp:lastModifiedBy>
  <cp:revision>395</cp:revision>
  <dcterms:created xsi:type="dcterms:W3CDTF">2019-10-07T11:45:43Z</dcterms:created>
  <dcterms:modified xsi:type="dcterms:W3CDTF">2023-11-07T07:14:14Z</dcterms:modified>
</cp:coreProperties>
</file>